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5" r:id="rId2"/>
  </p:sldMasterIdLst>
  <p:notesMasterIdLst>
    <p:notesMasterId r:id="rId16"/>
  </p:notesMasterIdLst>
  <p:sldIdLst>
    <p:sldId id="257" r:id="rId3"/>
    <p:sldId id="331" r:id="rId4"/>
    <p:sldId id="333" r:id="rId5"/>
    <p:sldId id="337" r:id="rId6"/>
    <p:sldId id="332" r:id="rId7"/>
    <p:sldId id="335" r:id="rId8"/>
    <p:sldId id="340" r:id="rId9"/>
    <p:sldId id="341" r:id="rId10"/>
    <p:sldId id="343" r:id="rId11"/>
    <p:sldId id="339" r:id="rId12"/>
    <p:sldId id="334" r:id="rId13"/>
    <p:sldId id="338" r:id="rId14"/>
    <p:sldId id="271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13" autoAdjust="0"/>
    <p:restoredTop sz="94660"/>
  </p:normalViewPr>
  <p:slideViewPr>
    <p:cSldViewPr snapToGrid="0">
      <p:cViewPr varScale="1">
        <p:scale>
          <a:sx n="57" d="100"/>
          <a:sy n="57" d="100"/>
        </p:scale>
        <p:origin x="62" y="146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3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63847F-E108-4388-B9BD-FB68E3A514AC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84C088-9A9F-409E-AAC3-DBE5DEDB7C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908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C3F5D5-C24F-998A-0374-DE62B419A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EB3AEC8-3EBC-1060-DBA9-3CAE633C3B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4EB1D7B-F487-75BE-B243-EDA4D6CD2F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7306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36D4D7-E224-BF88-17C7-1E3EF8381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CC5B616-B675-B1E2-A606-3C891DEAE2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491DA3C-C361-A2DB-CB38-B97996FCCF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047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1A49AC-F3EC-CE3E-B116-311D72914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4F7C5B2-3D80-F18A-17AB-CBA0BF6050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ABF686C-7418-1745-0E25-A599E30A6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17398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8C91A-4BEA-BE41-26F2-B0E1C4359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7B0A921-81F8-7266-B9AC-C58197E193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8679C1B-7537-21AF-4AB4-FB362F5A79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51118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0FD73C-7DB8-1B73-07C0-26CBDA8CE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7785159-8AC7-3ADA-A7F4-9044DBC18C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000AF83-A6C3-4813-896B-17E472FA05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498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8CBF3-7422-FA97-EFAF-FFAC75556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EFF0F60-FAD3-B4A8-C909-955FD46E81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812EB0B-5D62-8BAA-6E86-F6473DE743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149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24BF61-DDB4-AACF-846B-BE4B9BA85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BCBC3FE-F079-8FF4-60C0-F97A69B915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B1D74B5-8E29-A0AC-D368-8A42983AF1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209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0E7C34-3041-4381-62EB-6F34B0B07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1051072-BD7A-93B6-902D-F6DE8A5559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3C2DB50-C798-2EF8-F270-FAB9C2BD1C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5348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55D86-1C9D-664F-D97A-A78C59BF5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5F2D65F-C9CC-5E2F-B76A-57DF9BBB59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9724D06-87AC-D0FB-D528-09D6B5B5FA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959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101CD0-12CD-273C-2C40-649A83670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68D4CF1-D912-839F-E826-EE19AD8079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4BC1038-D247-86DC-74D5-506FA452B9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4904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005992-27E4-5792-8DD6-D15B634DA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6394BD1-B471-E90F-2ABD-C95499778F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506FD5C-8741-4A44-91CF-35FA20337D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811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990740" y="2152426"/>
            <a:ext cx="4516216" cy="3429958"/>
          </a:xfrm>
          <a:custGeom>
            <a:avLst/>
            <a:gdLst>
              <a:gd name="connsiteX0" fmla="*/ 1343510 w 4516216"/>
              <a:gd name="connsiteY0" fmla="*/ 224 h 3429958"/>
              <a:gd name="connsiteX1" fmla="*/ 1657835 w 4516216"/>
              <a:gd name="connsiteY1" fmla="*/ 28799 h 3429958"/>
              <a:gd name="connsiteX2" fmla="*/ 1915010 w 4516216"/>
              <a:gd name="connsiteY2" fmla="*/ 47849 h 3429958"/>
              <a:gd name="connsiteX3" fmla="*/ 2181710 w 4516216"/>
              <a:gd name="connsiteY3" fmla="*/ 200249 h 3429958"/>
              <a:gd name="connsiteX4" fmla="*/ 2315060 w 4516216"/>
              <a:gd name="connsiteY4" fmla="*/ 333599 h 3429958"/>
              <a:gd name="connsiteX5" fmla="*/ 2496035 w 4516216"/>
              <a:gd name="connsiteY5" fmla="*/ 190724 h 3429958"/>
              <a:gd name="connsiteX6" fmla="*/ 2657960 w 4516216"/>
              <a:gd name="connsiteY6" fmla="*/ 143099 h 3429958"/>
              <a:gd name="connsiteX7" fmla="*/ 2848460 w 4516216"/>
              <a:gd name="connsiteY7" fmla="*/ 95474 h 3429958"/>
              <a:gd name="connsiteX8" fmla="*/ 3000860 w 4516216"/>
              <a:gd name="connsiteY8" fmla="*/ 85949 h 3429958"/>
              <a:gd name="connsiteX9" fmla="*/ 3219935 w 4516216"/>
              <a:gd name="connsiteY9" fmla="*/ 124049 h 3429958"/>
              <a:gd name="connsiteX10" fmla="*/ 3448535 w 4516216"/>
              <a:gd name="connsiteY10" fmla="*/ 200249 h 3429958"/>
              <a:gd name="connsiteX11" fmla="*/ 3648560 w 4516216"/>
              <a:gd name="connsiteY11" fmla="*/ 352649 h 3429958"/>
              <a:gd name="connsiteX12" fmla="*/ 3848585 w 4516216"/>
              <a:gd name="connsiteY12" fmla="*/ 543149 h 3429958"/>
              <a:gd name="connsiteX13" fmla="*/ 3981935 w 4516216"/>
              <a:gd name="connsiteY13" fmla="*/ 724124 h 3429958"/>
              <a:gd name="connsiteX14" fmla="*/ 4077185 w 4516216"/>
              <a:gd name="connsiteY14" fmla="*/ 924149 h 3429958"/>
              <a:gd name="connsiteX15" fmla="*/ 4105760 w 4516216"/>
              <a:gd name="connsiteY15" fmla="*/ 1143224 h 3429958"/>
              <a:gd name="connsiteX16" fmla="*/ 4086710 w 4516216"/>
              <a:gd name="connsiteY16" fmla="*/ 1428974 h 3429958"/>
              <a:gd name="connsiteX17" fmla="*/ 4067660 w 4516216"/>
              <a:gd name="connsiteY17" fmla="*/ 1562324 h 3429958"/>
              <a:gd name="connsiteX18" fmla="*/ 4153385 w 4516216"/>
              <a:gd name="connsiteY18" fmla="*/ 1619474 h 3429958"/>
              <a:gd name="connsiteX19" fmla="*/ 4343885 w 4516216"/>
              <a:gd name="connsiteY19" fmla="*/ 1733774 h 3429958"/>
              <a:gd name="connsiteX20" fmla="*/ 4448660 w 4516216"/>
              <a:gd name="connsiteY20" fmla="*/ 1981424 h 3429958"/>
              <a:gd name="connsiteX21" fmla="*/ 4515335 w 4516216"/>
              <a:gd name="connsiteY21" fmla="*/ 2181449 h 3429958"/>
              <a:gd name="connsiteX22" fmla="*/ 4467710 w 4516216"/>
              <a:gd name="connsiteY22" fmla="*/ 2486249 h 3429958"/>
              <a:gd name="connsiteX23" fmla="*/ 4229585 w 4516216"/>
              <a:gd name="connsiteY23" fmla="*/ 2791049 h 3429958"/>
              <a:gd name="connsiteX24" fmla="*/ 4000985 w 4516216"/>
              <a:gd name="connsiteY24" fmla="*/ 2952974 h 3429958"/>
              <a:gd name="connsiteX25" fmla="*/ 3648560 w 4516216"/>
              <a:gd name="connsiteY25" fmla="*/ 3019649 h 3429958"/>
              <a:gd name="connsiteX26" fmla="*/ 3258035 w 4516216"/>
              <a:gd name="connsiteY26" fmla="*/ 2972024 h 3429958"/>
              <a:gd name="connsiteX27" fmla="*/ 3077060 w 4516216"/>
              <a:gd name="connsiteY27" fmla="*/ 2933924 h 3429958"/>
              <a:gd name="connsiteX28" fmla="*/ 3019910 w 4516216"/>
              <a:gd name="connsiteY28" fmla="*/ 3152999 h 3429958"/>
              <a:gd name="connsiteX29" fmla="*/ 2877035 w 4516216"/>
              <a:gd name="connsiteY29" fmla="*/ 3295874 h 3429958"/>
              <a:gd name="connsiteX30" fmla="*/ 2677010 w 4516216"/>
              <a:gd name="connsiteY30" fmla="*/ 3362549 h 3429958"/>
              <a:gd name="connsiteX31" fmla="*/ 2391260 w 4516216"/>
              <a:gd name="connsiteY31" fmla="*/ 3429224 h 3429958"/>
              <a:gd name="connsiteX32" fmla="*/ 2067410 w 4516216"/>
              <a:gd name="connsiteY32" fmla="*/ 3391124 h 3429958"/>
              <a:gd name="connsiteX33" fmla="*/ 1762610 w 4516216"/>
              <a:gd name="connsiteY33" fmla="*/ 3286349 h 3429958"/>
              <a:gd name="connsiteX34" fmla="*/ 1572110 w 4516216"/>
              <a:gd name="connsiteY34" fmla="*/ 3133949 h 3429958"/>
              <a:gd name="connsiteX35" fmla="*/ 1438760 w 4516216"/>
              <a:gd name="connsiteY35" fmla="*/ 2943449 h 3429958"/>
              <a:gd name="connsiteX36" fmla="*/ 1324460 w 4516216"/>
              <a:gd name="connsiteY36" fmla="*/ 2943449 h 3429958"/>
              <a:gd name="connsiteX37" fmla="*/ 1057760 w 4516216"/>
              <a:gd name="connsiteY37" fmla="*/ 3057749 h 3429958"/>
              <a:gd name="connsiteX38" fmla="*/ 772010 w 4516216"/>
              <a:gd name="connsiteY38" fmla="*/ 3105374 h 3429958"/>
              <a:gd name="connsiteX39" fmla="*/ 533885 w 4516216"/>
              <a:gd name="connsiteY39" fmla="*/ 3019649 h 3429958"/>
              <a:gd name="connsiteX40" fmla="*/ 257660 w 4516216"/>
              <a:gd name="connsiteY40" fmla="*/ 2791049 h 3429958"/>
              <a:gd name="connsiteX41" fmla="*/ 114785 w 4516216"/>
              <a:gd name="connsiteY41" fmla="*/ 2524349 h 3429958"/>
              <a:gd name="connsiteX42" fmla="*/ 76685 w 4516216"/>
              <a:gd name="connsiteY42" fmla="*/ 2257649 h 3429958"/>
              <a:gd name="connsiteX43" fmla="*/ 95735 w 4516216"/>
              <a:gd name="connsiteY43" fmla="*/ 2029049 h 3429958"/>
              <a:gd name="connsiteX44" fmla="*/ 219560 w 4516216"/>
              <a:gd name="connsiteY44" fmla="*/ 1895699 h 3429958"/>
              <a:gd name="connsiteX45" fmla="*/ 238610 w 4516216"/>
              <a:gd name="connsiteY45" fmla="*/ 1848074 h 3429958"/>
              <a:gd name="connsiteX46" fmla="*/ 143360 w 4516216"/>
              <a:gd name="connsiteY46" fmla="*/ 1752824 h 3429958"/>
              <a:gd name="connsiteX47" fmla="*/ 48110 w 4516216"/>
              <a:gd name="connsiteY47" fmla="*/ 1543274 h 3429958"/>
              <a:gd name="connsiteX48" fmla="*/ 485 w 4516216"/>
              <a:gd name="connsiteY48" fmla="*/ 1305149 h 3429958"/>
              <a:gd name="connsiteX49" fmla="*/ 38585 w 4516216"/>
              <a:gd name="connsiteY49" fmla="*/ 1019399 h 3429958"/>
              <a:gd name="connsiteX50" fmla="*/ 238610 w 4516216"/>
              <a:gd name="connsiteY50" fmla="*/ 800324 h 3429958"/>
              <a:gd name="connsiteX51" fmla="*/ 533885 w 4516216"/>
              <a:gd name="connsiteY51" fmla="*/ 628874 h 3429958"/>
              <a:gd name="connsiteX52" fmla="*/ 695810 w 4516216"/>
              <a:gd name="connsiteY52" fmla="*/ 647924 h 3429958"/>
              <a:gd name="connsiteX53" fmla="*/ 752960 w 4516216"/>
              <a:gd name="connsiteY53" fmla="*/ 447899 h 3429958"/>
              <a:gd name="connsiteX54" fmla="*/ 895835 w 4516216"/>
              <a:gd name="connsiteY54" fmla="*/ 190724 h 3429958"/>
              <a:gd name="connsiteX55" fmla="*/ 1086335 w 4516216"/>
              <a:gd name="connsiteY55" fmla="*/ 47849 h 3429958"/>
              <a:gd name="connsiteX56" fmla="*/ 1343510 w 4516216"/>
              <a:gd name="connsiteY56" fmla="*/ 224 h 3429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516216" h="3429958">
                <a:moveTo>
                  <a:pt x="1343510" y="224"/>
                </a:moveTo>
                <a:cubicBezTo>
                  <a:pt x="1438760" y="-2951"/>
                  <a:pt x="1657835" y="28799"/>
                  <a:pt x="1657835" y="28799"/>
                </a:cubicBezTo>
                <a:cubicBezTo>
                  <a:pt x="1753085" y="36736"/>
                  <a:pt x="1827698" y="19274"/>
                  <a:pt x="1915010" y="47849"/>
                </a:cubicBezTo>
                <a:cubicBezTo>
                  <a:pt x="2002322" y="76424"/>
                  <a:pt x="2115035" y="152624"/>
                  <a:pt x="2181710" y="200249"/>
                </a:cubicBezTo>
                <a:cubicBezTo>
                  <a:pt x="2248385" y="247874"/>
                  <a:pt x="2262673" y="335186"/>
                  <a:pt x="2315060" y="333599"/>
                </a:cubicBezTo>
                <a:cubicBezTo>
                  <a:pt x="2367447" y="332012"/>
                  <a:pt x="2438885" y="222474"/>
                  <a:pt x="2496035" y="190724"/>
                </a:cubicBezTo>
                <a:cubicBezTo>
                  <a:pt x="2553185" y="158974"/>
                  <a:pt x="2599223" y="158974"/>
                  <a:pt x="2657960" y="143099"/>
                </a:cubicBezTo>
                <a:cubicBezTo>
                  <a:pt x="2716697" y="127224"/>
                  <a:pt x="2791310" y="104999"/>
                  <a:pt x="2848460" y="95474"/>
                </a:cubicBezTo>
                <a:cubicBezTo>
                  <a:pt x="2905610" y="85949"/>
                  <a:pt x="2938948" y="81186"/>
                  <a:pt x="3000860" y="85949"/>
                </a:cubicBezTo>
                <a:cubicBezTo>
                  <a:pt x="3062773" y="90711"/>
                  <a:pt x="3145323" y="104999"/>
                  <a:pt x="3219935" y="124049"/>
                </a:cubicBezTo>
                <a:cubicBezTo>
                  <a:pt x="3294547" y="143099"/>
                  <a:pt x="3377097" y="162149"/>
                  <a:pt x="3448535" y="200249"/>
                </a:cubicBezTo>
                <a:cubicBezTo>
                  <a:pt x="3519973" y="238349"/>
                  <a:pt x="3581885" y="295499"/>
                  <a:pt x="3648560" y="352649"/>
                </a:cubicBezTo>
                <a:cubicBezTo>
                  <a:pt x="3715235" y="409799"/>
                  <a:pt x="3793023" y="481236"/>
                  <a:pt x="3848585" y="543149"/>
                </a:cubicBezTo>
                <a:cubicBezTo>
                  <a:pt x="3904148" y="605061"/>
                  <a:pt x="3943835" y="660624"/>
                  <a:pt x="3981935" y="724124"/>
                </a:cubicBezTo>
                <a:cubicBezTo>
                  <a:pt x="4020035" y="787624"/>
                  <a:pt x="4056548" y="854299"/>
                  <a:pt x="4077185" y="924149"/>
                </a:cubicBezTo>
                <a:cubicBezTo>
                  <a:pt x="4097822" y="993999"/>
                  <a:pt x="4104173" y="1059086"/>
                  <a:pt x="4105760" y="1143224"/>
                </a:cubicBezTo>
                <a:cubicBezTo>
                  <a:pt x="4107348" y="1227361"/>
                  <a:pt x="4093060" y="1359124"/>
                  <a:pt x="4086710" y="1428974"/>
                </a:cubicBezTo>
                <a:cubicBezTo>
                  <a:pt x="4080360" y="1498824"/>
                  <a:pt x="4056548" y="1530574"/>
                  <a:pt x="4067660" y="1562324"/>
                </a:cubicBezTo>
                <a:cubicBezTo>
                  <a:pt x="4078772" y="1594074"/>
                  <a:pt x="4107347" y="1590899"/>
                  <a:pt x="4153385" y="1619474"/>
                </a:cubicBezTo>
                <a:cubicBezTo>
                  <a:pt x="4199423" y="1648049"/>
                  <a:pt x="4294673" y="1673449"/>
                  <a:pt x="4343885" y="1733774"/>
                </a:cubicBezTo>
                <a:cubicBezTo>
                  <a:pt x="4393097" y="1794099"/>
                  <a:pt x="4420085" y="1906812"/>
                  <a:pt x="4448660" y="1981424"/>
                </a:cubicBezTo>
                <a:cubicBezTo>
                  <a:pt x="4477235" y="2056036"/>
                  <a:pt x="4512160" y="2097312"/>
                  <a:pt x="4515335" y="2181449"/>
                </a:cubicBezTo>
                <a:cubicBezTo>
                  <a:pt x="4518510" y="2265586"/>
                  <a:pt x="4515335" y="2384649"/>
                  <a:pt x="4467710" y="2486249"/>
                </a:cubicBezTo>
                <a:cubicBezTo>
                  <a:pt x="4420085" y="2587849"/>
                  <a:pt x="4307372" y="2713262"/>
                  <a:pt x="4229585" y="2791049"/>
                </a:cubicBezTo>
                <a:cubicBezTo>
                  <a:pt x="4151798" y="2868836"/>
                  <a:pt x="4097823" y="2914874"/>
                  <a:pt x="4000985" y="2952974"/>
                </a:cubicBezTo>
                <a:cubicBezTo>
                  <a:pt x="3904148" y="2991074"/>
                  <a:pt x="3772385" y="3016474"/>
                  <a:pt x="3648560" y="3019649"/>
                </a:cubicBezTo>
                <a:cubicBezTo>
                  <a:pt x="3524735" y="3022824"/>
                  <a:pt x="3353285" y="2986312"/>
                  <a:pt x="3258035" y="2972024"/>
                </a:cubicBezTo>
                <a:cubicBezTo>
                  <a:pt x="3162785" y="2957737"/>
                  <a:pt x="3116748" y="2903762"/>
                  <a:pt x="3077060" y="2933924"/>
                </a:cubicBezTo>
                <a:cubicBezTo>
                  <a:pt x="3037373" y="2964087"/>
                  <a:pt x="3053248" y="3092674"/>
                  <a:pt x="3019910" y="3152999"/>
                </a:cubicBezTo>
                <a:cubicBezTo>
                  <a:pt x="2986572" y="3213324"/>
                  <a:pt x="2934185" y="3260949"/>
                  <a:pt x="2877035" y="3295874"/>
                </a:cubicBezTo>
                <a:cubicBezTo>
                  <a:pt x="2819885" y="3330799"/>
                  <a:pt x="2757973" y="3340324"/>
                  <a:pt x="2677010" y="3362549"/>
                </a:cubicBezTo>
                <a:cubicBezTo>
                  <a:pt x="2596048" y="3384774"/>
                  <a:pt x="2492860" y="3424462"/>
                  <a:pt x="2391260" y="3429224"/>
                </a:cubicBezTo>
                <a:cubicBezTo>
                  <a:pt x="2289660" y="3433987"/>
                  <a:pt x="2172185" y="3414937"/>
                  <a:pt x="2067410" y="3391124"/>
                </a:cubicBezTo>
                <a:cubicBezTo>
                  <a:pt x="1962635" y="3367312"/>
                  <a:pt x="1845160" y="3329211"/>
                  <a:pt x="1762610" y="3286349"/>
                </a:cubicBezTo>
                <a:cubicBezTo>
                  <a:pt x="1680060" y="3243487"/>
                  <a:pt x="1626085" y="3191099"/>
                  <a:pt x="1572110" y="3133949"/>
                </a:cubicBezTo>
                <a:cubicBezTo>
                  <a:pt x="1518135" y="3076799"/>
                  <a:pt x="1480035" y="2975199"/>
                  <a:pt x="1438760" y="2943449"/>
                </a:cubicBezTo>
                <a:cubicBezTo>
                  <a:pt x="1397485" y="2911699"/>
                  <a:pt x="1387960" y="2924399"/>
                  <a:pt x="1324460" y="2943449"/>
                </a:cubicBezTo>
                <a:cubicBezTo>
                  <a:pt x="1260960" y="2962499"/>
                  <a:pt x="1149835" y="3030762"/>
                  <a:pt x="1057760" y="3057749"/>
                </a:cubicBezTo>
                <a:cubicBezTo>
                  <a:pt x="965685" y="3084736"/>
                  <a:pt x="859323" y="3111724"/>
                  <a:pt x="772010" y="3105374"/>
                </a:cubicBezTo>
                <a:cubicBezTo>
                  <a:pt x="684698" y="3099024"/>
                  <a:pt x="619610" y="3072037"/>
                  <a:pt x="533885" y="3019649"/>
                </a:cubicBezTo>
                <a:cubicBezTo>
                  <a:pt x="448160" y="2967262"/>
                  <a:pt x="327510" y="2873599"/>
                  <a:pt x="257660" y="2791049"/>
                </a:cubicBezTo>
                <a:cubicBezTo>
                  <a:pt x="187810" y="2708499"/>
                  <a:pt x="144947" y="2613249"/>
                  <a:pt x="114785" y="2524349"/>
                </a:cubicBezTo>
                <a:cubicBezTo>
                  <a:pt x="84623" y="2435449"/>
                  <a:pt x="79860" y="2340199"/>
                  <a:pt x="76685" y="2257649"/>
                </a:cubicBezTo>
                <a:cubicBezTo>
                  <a:pt x="73510" y="2175099"/>
                  <a:pt x="71923" y="2089374"/>
                  <a:pt x="95735" y="2029049"/>
                </a:cubicBezTo>
                <a:cubicBezTo>
                  <a:pt x="119547" y="1968724"/>
                  <a:pt x="195748" y="1925861"/>
                  <a:pt x="219560" y="1895699"/>
                </a:cubicBezTo>
                <a:cubicBezTo>
                  <a:pt x="243372" y="1865537"/>
                  <a:pt x="251310" y="1871887"/>
                  <a:pt x="238610" y="1848074"/>
                </a:cubicBezTo>
                <a:cubicBezTo>
                  <a:pt x="225910" y="1824262"/>
                  <a:pt x="175110" y="1803624"/>
                  <a:pt x="143360" y="1752824"/>
                </a:cubicBezTo>
                <a:cubicBezTo>
                  <a:pt x="111610" y="1702024"/>
                  <a:pt x="70335" y="1614712"/>
                  <a:pt x="48110" y="1543274"/>
                </a:cubicBezTo>
                <a:cubicBezTo>
                  <a:pt x="25885" y="1471837"/>
                  <a:pt x="2072" y="1392461"/>
                  <a:pt x="485" y="1305149"/>
                </a:cubicBezTo>
                <a:cubicBezTo>
                  <a:pt x="-1102" y="1217837"/>
                  <a:pt x="-1102" y="1103536"/>
                  <a:pt x="38585" y="1019399"/>
                </a:cubicBezTo>
                <a:cubicBezTo>
                  <a:pt x="78272" y="935262"/>
                  <a:pt x="156060" y="865411"/>
                  <a:pt x="238610" y="800324"/>
                </a:cubicBezTo>
                <a:cubicBezTo>
                  <a:pt x="321160" y="735237"/>
                  <a:pt x="457685" y="654274"/>
                  <a:pt x="533885" y="628874"/>
                </a:cubicBezTo>
                <a:cubicBezTo>
                  <a:pt x="610085" y="603474"/>
                  <a:pt x="659297" y="678087"/>
                  <a:pt x="695810" y="647924"/>
                </a:cubicBezTo>
                <a:cubicBezTo>
                  <a:pt x="732323" y="617761"/>
                  <a:pt x="719623" y="524099"/>
                  <a:pt x="752960" y="447899"/>
                </a:cubicBezTo>
                <a:cubicBezTo>
                  <a:pt x="786297" y="371699"/>
                  <a:pt x="840273" y="257399"/>
                  <a:pt x="895835" y="190724"/>
                </a:cubicBezTo>
                <a:cubicBezTo>
                  <a:pt x="951397" y="124049"/>
                  <a:pt x="1011723" y="79599"/>
                  <a:pt x="1086335" y="47849"/>
                </a:cubicBezTo>
                <a:cubicBezTo>
                  <a:pt x="1160948" y="16099"/>
                  <a:pt x="1248260" y="3399"/>
                  <a:pt x="1343510" y="22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373298" y="2852889"/>
            <a:ext cx="1994432" cy="1890795"/>
          </a:xfrm>
          <a:custGeom>
            <a:avLst/>
            <a:gdLst>
              <a:gd name="connsiteX0" fmla="*/ 860099 w 1994432"/>
              <a:gd name="connsiteY0" fmla="*/ 162 h 1890795"/>
              <a:gd name="connsiteX1" fmla="*/ 1238006 w 1994432"/>
              <a:gd name="connsiteY1" fmla="*/ 34517 h 1890795"/>
              <a:gd name="connsiteX2" fmla="*/ 1627365 w 1994432"/>
              <a:gd name="connsiteY2" fmla="*/ 126131 h 1890795"/>
              <a:gd name="connsiteX3" fmla="*/ 1925109 w 1994432"/>
              <a:gd name="connsiteY3" fmla="*/ 160486 h 1890795"/>
              <a:gd name="connsiteX4" fmla="*/ 1970916 w 1994432"/>
              <a:gd name="connsiteY4" fmla="*/ 309358 h 1890795"/>
              <a:gd name="connsiteX5" fmla="*/ 1993820 w 1994432"/>
              <a:gd name="connsiteY5" fmla="*/ 778879 h 1890795"/>
              <a:gd name="connsiteX6" fmla="*/ 1982368 w 1994432"/>
              <a:gd name="connsiteY6" fmla="*/ 1168238 h 1890795"/>
              <a:gd name="connsiteX7" fmla="*/ 1993820 w 1994432"/>
              <a:gd name="connsiteY7" fmla="*/ 1511789 h 1890795"/>
              <a:gd name="connsiteX8" fmla="*/ 1959465 w 1994432"/>
              <a:gd name="connsiteY8" fmla="*/ 1809534 h 1890795"/>
              <a:gd name="connsiteX9" fmla="*/ 1902206 w 1994432"/>
              <a:gd name="connsiteY9" fmla="*/ 1889696 h 1890795"/>
              <a:gd name="connsiteX10" fmla="*/ 1741882 w 1994432"/>
              <a:gd name="connsiteY10" fmla="*/ 1855341 h 1890795"/>
              <a:gd name="connsiteX11" fmla="*/ 1363975 w 1994432"/>
              <a:gd name="connsiteY11" fmla="*/ 1843889 h 1890795"/>
              <a:gd name="connsiteX12" fmla="*/ 905906 w 1994432"/>
              <a:gd name="connsiteY12" fmla="*/ 1809534 h 1890795"/>
              <a:gd name="connsiteX13" fmla="*/ 287512 w 1994432"/>
              <a:gd name="connsiteY13" fmla="*/ 1786630 h 1890795"/>
              <a:gd name="connsiteX14" fmla="*/ 127188 w 1994432"/>
              <a:gd name="connsiteY14" fmla="*/ 1786630 h 1890795"/>
              <a:gd name="connsiteX15" fmla="*/ 127188 w 1994432"/>
              <a:gd name="connsiteY15" fmla="*/ 1591951 h 1890795"/>
              <a:gd name="connsiteX16" fmla="*/ 115737 w 1994432"/>
              <a:gd name="connsiteY16" fmla="*/ 1294206 h 1890795"/>
              <a:gd name="connsiteX17" fmla="*/ 81381 w 1994432"/>
              <a:gd name="connsiteY17" fmla="*/ 859041 h 1890795"/>
              <a:gd name="connsiteX18" fmla="*/ 58836 w 1994432"/>
              <a:gd name="connsiteY18" fmla="*/ 408129 h 1890795"/>
              <a:gd name="connsiteX19" fmla="*/ 24123 w 1994432"/>
              <a:gd name="connsiteY19" fmla="*/ 45969 h 1890795"/>
              <a:gd name="connsiteX20" fmla="*/ 459289 w 1994432"/>
              <a:gd name="connsiteY20" fmla="*/ 45969 h 1890795"/>
              <a:gd name="connsiteX21" fmla="*/ 860099 w 1994432"/>
              <a:gd name="connsiteY21" fmla="*/ 162 h 189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994432" h="1890793">
                <a:moveTo>
                  <a:pt x="860099" y="162"/>
                </a:moveTo>
                <a:cubicBezTo>
                  <a:pt x="989885" y="-1747"/>
                  <a:pt x="1110128" y="13522"/>
                  <a:pt x="1238006" y="34517"/>
                </a:cubicBezTo>
                <a:cubicBezTo>
                  <a:pt x="1365883" y="55513"/>
                  <a:pt x="1512847" y="105137"/>
                  <a:pt x="1627365" y="126131"/>
                </a:cubicBezTo>
                <a:cubicBezTo>
                  <a:pt x="1741882" y="147125"/>
                  <a:pt x="1867851" y="129948"/>
                  <a:pt x="1925109" y="160486"/>
                </a:cubicBezTo>
                <a:cubicBezTo>
                  <a:pt x="1982368" y="191024"/>
                  <a:pt x="1959465" y="206293"/>
                  <a:pt x="1970916" y="309358"/>
                </a:cubicBezTo>
                <a:cubicBezTo>
                  <a:pt x="1982368" y="412424"/>
                  <a:pt x="1991911" y="635732"/>
                  <a:pt x="1993820" y="778879"/>
                </a:cubicBezTo>
                <a:cubicBezTo>
                  <a:pt x="1995729" y="922026"/>
                  <a:pt x="1982368" y="1046086"/>
                  <a:pt x="1982368" y="1168238"/>
                </a:cubicBezTo>
                <a:cubicBezTo>
                  <a:pt x="1982368" y="1290389"/>
                  <a:pt x="1997637" y="1404906"/>
                  <a:pt x="1993820" y="1511789"/>
                </a:cubicBezTo>
                <a:cubicBezTo>
                  <a:pt x="1990003" y="1618672"/>
                  <a:pt x="1974733" y="1746549"/>
                  <a:pt x="1959465" y="1809534"/>
                </a:cubicBezTo>
                <a:cubicBezTo>
                  <a:pt x="1944196" y="1872519"/>
                  <a:pt x="1938470" y="1882062"/>
                  <a:pt x="1902206" y="1889696"/>
                </a:cubicBezTo>
                <a:cubicBezTo>
                  <a:pt x="1865942" y="1897330"/>
                  <a:pt x="1831587" y="1862975"/>
                  <a:pt x="1741882" y="1855341"/>
                </a:cubicBezTo>
                <a:cubicBezTo>
                  <a:pt x="1652177" y="1847707"/>
                  <a:pt x="1503305" y="1851524"/>
                  <a:pt x="1363975" y="1843889"/>
                </a:cubicBezTo>
                <a:cubicBezTo>
                  <a:pt x="1224646" y="1836255"/>
                  <a:pt x="1085316" y="1819077"/>
                  <a:pt x="905906" y="1809534"/>
                </a:cubicBezTo>
                <a:cubicBezTo>
                  <a:pt x="726496" y="1799991"/>
                  <a:pt x="417298" y="1790447"/>
                  <a:pt x="287512" y="1786630"/>
                </a:cubicBezTo>
                <a:cubicBezTo>
                  <a:pt x="157726" y="1782813"/>
                  <a:pt x="153909" y="1819077"/>
                  <a:pt x="127188" y="1786630"/>
                </a:cubicBezTo>
                <a:cubicBezTo>
                  <a:pt x="100467" y="1754184"/>
                  <a:pt x="129097" y="1674022"/>
                  <a:pt x="127188" y="1591951"/>
                </a:cubicBezTo>
                <a:cubicBezTo>
                  <a:pt x="125280" y="1509880"/>
                  <a:pt x="123371" y="1416358"/>
                  <a:pt x="115737" y="1294206"/>
                </a:cubicBezTo>
                <a:cubicBezTo>
                  <a:pt x="108102" y="1172055"/>
                  <a:pt x="90865" y="1006721"/>
                  <a:pt x="81381" y="859041"/>
                </a:cubicBezTo>
                <a:cubicBezTo>
                  <a:pt x="71898" y="711361"/>
                  <a:pt x="68379" y="532190"/>
                  <a:pt x="58836" y="408129"/>
                </a:cubicBezTo>
                <a:cubicBezTo>
                  <a:pt x="49293" y="272618"/>
                  <a:pt x="-42619" y="106329"/>
                  <a:pt x="24123" y="45969"/>
                </a:cubicBezTo>
                <a:cubicBezTo>
                  <a:pt x="90865" y="-14391"/>
                  <a:pt x="319960" y="53603"/>
                  <a:pt x="459289" y="45969"/>
                </a:cubicBezTo>
                <a:cubicBezTo>
                  <a:pt x="598619" y="38335"/>
                  <a:pt x="730313" y="2071"/>
                  <a:pt x="860099" y="16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874718" y="2852889"/>
            <a:ext cx="1994432" cy="1890795"/>
          </a:xfrm>
          <a:custGeom>
            <a:avLst/>
            <a:gdLst>
              <a:gd name="connsiteX0" fmla="*/ 860099 w 1994432"/>
              <a:gd name="connsiteY0" fmla="*/ 162 h 1890795"/>
              <a:gd name="connsiteX1" fmla="*/ 1238006 w 1994432"/>
              <a:gd name="connsiteY1" fmla="*/ 34517 h 1890795"/>
              <a:gd name="connsiteX2" fmla="*/ 1627365 w 1994432"/>
              <a:gd name="connsiteY2" fmla="*/ 126131 h 1890795"/>
              <a:gd name="connsiteX3" fmla="*/ 1925109 w 1994432"/>
              <a:gd name="connsiteY3" fmla="*/ 160486 h 1890795"/>
              <a:gd name="connsiteX4" fmla="*/ 1970916 w 1994432"/>
              <a:gd name="connsiteY4" fmla="*/ 309358 h 1890795"/>
              <a:gd name="connsiteX5" fmla="*/ 1993820 w 1994432"/>
              <a:gd name="connsiteY5" fmla="*/ 778879 h 1890795"/>
              <a:gd name="connsiteX6" fmla="*/ 1982368 w 1994432"/>
              <a:gd name="connsiteY6" fmla="*/ 1168238 h 1890795"/>
              <a:gd name="connsiteX7" fmla="*/ 1993820 w 1994432"/>
              <a:gd name="connsiteY7" fmla="*/ 1511789 h 1890795"/>
              <a:gd name="connsiteX8" fmla="*/ 1959465 w 1994432"/>
              <a:gd name="connsiteY8" fmla="*/ 1809534 h 1890795"/>
              <a:gd name="connsiteX9" fmla="*/ 1902206 w 1994432"/>
              <a:gd name="connsiteY9" fmla="*/ 1889696 h 1890795"/>
              <a:gd name="connsiteX10" fmla="*/ 1741882 w 1994432"/>
              <a:gd name="connsiteY10" fmla="*/ 1855341 h 1890795"/>
              <a:gd name="connsiteX11" fmla="*/ 1363975 w 1994432"/>
              <a:gd name="connsiteY11" fmla="*/ 1843889 h 1890795"/>
              <a:gd name="connsiteX12" fmla="*/ 905906 w 1994432"/>
              <a:gd name="connsiteY12" fmla="*/ 1809534 h 1890795"/>
              <a:gd name="connsiteX13" fmla="*/ 287512 w 1994432"/>
              <a:gd name="connsiteY13" fmla="*/ 1786630 h 1890795"/>
              <a:gd name="connsiteX14" fmla="*/ 127188 w 1994432"/>
              <a:gd name="connsiteY14" fmla="*/ 1786630 h 1890795"/>
              <a:gd name="connsiteX15" fmla="*/ 127188 w 1994432"/>
              <a:gd name="connsiteY15" fmla="*/ 1591951 h 1890795"/>
              <a:gd name="connsiteX16" fmla="*/ 115737 w 1994432"/>
              <a:gd name="connsiteY16" fmla="*/ 1294206 h 1890795"/>
              <a:gd name="connsiteX17" fmla="*/ 81381 w 1994432"/>
              <a:gd name="connsiteY17" fmla="*/ 859041 h 1890795"/>
              <a:gd name="connsiteX18" fmla="*/ 58836 w 1994432"/>
              <a:gd name="connsiteY18" fmla="*/ 408129 h 1890795"/>
              <a:gd name="connsiteX19" fmla="*/ 24123 w 1994432"/>
              <a:gd name="connsiteY19" fmla="*/ 45969 h 1890795"/>
              <a:gd name="connsiteX20" fmla="*/ 459289 w 1994432"/>
              <a:gd name="connsiteY20" fmla="*/ 45969 h 1890795"/>
              <a:gd name="connsiteX21" fmla="*/ 860099 w 1994432"/>
              <a:gd name="connsiteY21" fmla="*/ 162 h 189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994432" h="1890793">
                <a:moveTo>
                  <a:pt x="860099" y="162"/>
                </a:moveTo>
                <a:cubicBezTo>
                  <a:pt x="989885" y="-1747"/>
                  <a:pt x="1110128" y="13522"/>
                  <a:pt x="1238006" y="34517"/>
                </a:cubicBezTo>
                <a:cubicBezTo>
                  <a:pt x="1365883" y="55513"/>
                  <a:pt x="1512847" y="105137"/>
                  <a:pt x="1627365" y="126131"/>
                </a:cubicBezTo>
                <a:cubicBezTo>
                  <a:pt x="1741882" y="147125"/>
                  <a:pt x="1867851" y="129948"/>
                  <a:pt x="1925109" y="160486"/>
                </a:cubicBezTo>
                <a:cubicBezTo>
                  <a:pt x="1982368" y="191024"/>
                  <a:pt x="1959465" y="206293"/>
                  <a:pt x="1970916" y="309358"/>
                </a:cubicBezTo>
                <a:cubicBezTo>
                  <a:pt x="1982368" y="412424"/>
                  <a:pt x="1991911" y="635732"/>
                  <a:pt x="1993820" y="778879"/>
                </a:cubicBezTo>
                <a:cubicBezTo>
                  <a:pt x="1995729" y="922026"/>
                  <a:pt x="1982368" y="1046086"/>
                  <a:pt x="1982368" y="1168238"/>
                </a:cubicBezTo>
                <a:cubicBezTo>
                  <a:pt x="1982368" y="1290389"/>
                  <a:pt x="1997637" y="1404906"/>
                  <a:pt x="1993820" y="1511789"/>
                </a:cubicBezTo>
                <a:cubicBezTo>
                  <a:pt x="1990003" y="1618672"/>
                  <a:pt x="1974733" y="1746549"/>
                  <a:pt x="1959465" y="1809534"/>
                </a:cubicBezTo>
                <a:cubicBezTo>
                  <a:pt x="1944196" y="1872519"/>
                  <a:pt x="1938470" y="1882062"/>
                  <a:pt x="1902206" y="1889696"/>
                </a:cubicBezTo>
                <a:cubicBezTo>
                  <a:pt x="1865942" y="1897330"/>
                  <a:pt x="1831587" y="1862975"/>
                  <a:pt x="1741882" y="1855341"/>
                </a:cubicBezTo>
                <a:cubicBezTo>
                  <a:pt x="1652177" y="1847707"/>
                  <a:pt x="1503305" y="1851524"/>
                  <a:pt x="1363975" y="1843889"/>
                </a:cubicBezTo>
                <a:cubicBezTo>
                  <a:pt x="1224646" y="1836255"/>
                  <a:pt x="1085316" y="1819077"/>
                  <a:pt x="905906" y="1809534"/>
                </a:cubicBezTo>
                <a:cubicBezTo>
                  <a:pt x="726496" y="1799991"/>
                  <a:pt x="417299" y="1790447"/>
                  <a:pt x="287512" y="1786630"/>
                </a:cubicBezTo>
                <a:cubicBezTo>
                  <a:pt x="157726" y="1782813"/>
                  <a:pt x="153909" y="1819077"/>
                  <a:pt x="127188" y="1786630"/>
                </a:cubicBezTo>
                <a:cubicBezTo>
                  <a:pt x="100467" y="1754184"/>
                  <a:pt x="129097" y="1674022"/>
                  <a:pt x="127188" y="1591951"/>
                </a:cubicBezTo>
                <a:cubicBezTo>
                  <a:pt x="125280" y="1509880"/>
                  <a:pt x="123371" y="1416358"/>
                  <a:pt x="115737" y="1294206"/>
                </a:cubicBezTo>
                <a:cubicBezTo>
                  <a:pt x="108102" y="1172055"/>
                  <a:pt x="90865" y="1006721"/>
                  <a:pt x="81381" y="859041"/>
                </a:cubicBezTo>
                <a:cubicBezTo>
                  <a:pt x="71898" y="711361"/>
                  <a:pt x="68379" y="532190"/>
                  <a:pt x="58836" y="408129"/>
                </a:cubicBezTo>
                <a:cubicBezTo>
                  <a:pt x="49293" y="272618"/>
                  <a:pt x="-42619" y="106329"/>
                  <a:pt x="24123" y="45969"/>
                </a:cubicBezTo>
                <a:cubicBezTo>
                  <a:pt x="90865" y="-14391"/>
                  <a:pt x="319960" y="53603"/>
                  <a:pt x="459289" y="45969"/>
                </a:cubicBezTo>
                <a:cubicBezTo>
                  <a:pt x="598619" y="38335"/>
                  <a:pt x="730313" y="2071"/>
                  <a:pt x="860099" y="16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376138" y="2852889"/>
            <a:ext cx="1994432" cy="1890795"/>
          </a:xfrm>
          <a:custGeom>
            <a:avLst/>
            <a:gdLst>
              <a:gd name="connsiteX0" fmla="*/ 860099 w 1994432"/>
              <a:gd name="connsiteY0" fmla="*/ 162 h 1890795"/>
              <a:gd name="connsiteX1" fmla="*/ 1238006 w 1994432"/>
              <a:gd name="connsiteY1" fmla="*/ 34517 h 1890795"/>
              <a:gd name="connsiteX2" fmla="*/ 1627365 w 1994432"/>
              <a:gd name="connsiteY2" fmla="*/ 126131 h 1890795"/>
              <a:gd name="connsiteX3" fmla="*/ 1925109 w 1994432"/>
              <a:gd name="connsiteY3" fmla="*/ 160486 h 1890795"/>
              <a:gd name="connsiteX4" fmla="*/ 1970916 w 1994432"/>
              <a:gd name="connsiteY4" fmla="*/ 309358 h 1890795"/>
              <a:gd name="connsiteX5" fmla="*/ 1993820 w 1994432"/>
              <a:gd name="connsiteY5" fmla="*/ 778879 h 1890795"/>
              <a:gd name="connsiteX6" fmla="*/ 1982368 w 1994432"/>
              <a:gd name="connsiteY6" fmla="*/ 1168238 h 1890795"/>
              <a:gd name="connsiteX7" fmla="*/ 1993820 w 1994432"/>
              <a:gd name="connsiteY7" fmla="*/ 1511789 h 1890795"/>
              <a:gd name="connsiteX8" fmla="*/ 1959465 w 1994432"/>
              <a:gd name="connsiteY8" fmla="*/ 1809534 h 1890795"/>
              <a:gd name="connsiteX9" fmla="*/ 1902206 w 1994432"/>
              <a:gd name="connsiteY9" fmla="*/ 1889696 h 1890795"/>
              <a:gd name="connsiteX10" fmla="*/ 1741882 w 1994432"/>
              <a:gd name="connsiteY10" fmla="*/ 1855341 h 1890795"/>
              <a:gd name="connsiteX11" fmla="*/ 1363975 w 1994432"/>
              <a:gd name="connsiteY11" fmla="*/ 1843889 h 1890795"/>
              <a:gd name="connsiteX12" fmla="*/ 905906 w 1994432"/>
              <a:gd name="connsiteY12" fmla="*/ 1809534 h 1890795"/>
              <a:gd name="connsiteX13" fmla="*/ 287512 w 1994432"/>
              <a:gd name="connsiteY13" fmla="*/ 1786630 h 1890795"/>
              <a:gd name="connsiteX14" fmla="*/ 127188 w 1994432"/>
              <a:gd name="connsiteY14" fmla="*/ 1786630 h 1890795"/>
              <a:gd name="connsiteX15" fmla="*/ 127188 w 1994432"/>
              <a:gd name="connsiteY15" fmla="*/ 1591951 h 1890795"/>
              <a:gd name="connsiteX16" fmla="*/ 115737 w 1994432"/>
              <a:gd name="connsiteY16" fmla="*/ 1294206 h 1890795"/>
              <a:gd name="connsiteX17" fmla="*/ 81382 w 1994432"/>
              <a:gd name="connsiteY17" fmla="*/ 859041 h 1890795"/>
              <a:gd name="connsiteX18" fmla="*/ 58836 w 1994432"/>
              <a:gd name="connsiteY18" fmla="*/ 408129 h 1890795"/>
              <a:gd name="connsiteX19" fmla="*/ 24123 w 1994432"/>
              <a:gd name="connsiteY19" fmla="*/ 45969 h 1890795"/>
              <a:gd name="connsiteX20" fmla="*/ 459289 w 1994432"/>
              <a:gd name="connsiteY20" fmla="*/ 45969 h 1890795"/>
              <a:gd name="connsiteX21" fmla="*/ 860099 w 1994432"/>
              <a:gd name="connsiteY21" fmla="*/ 162 h 189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994432" h="1890793">
                <a:moveTo>
                  <a:pt x="860099" y="162"/>
                </a:moveTo>
                <a:cubicBezTo>
                  <a:pt x="989885" y="-1747"/>
                  <a:pt x="1110128" y="13522"/>
                  <a:pt x="1238006" y="34517"/>
                </a:cubicBezTo>
                <a:cubicBezTo>
                  <a:pt x="1365883" y="55513"/>
                  <a:pt x="1512847" y="105137"/>
                  <a:pt x="1627365" y="126131"/>
                </a:cubicBezTo>
                <a:cubicBezTo>
                  <a:pt x="1741882" y="147125"/>
                  <a:pt x="1867851" y="129948"/>
                  <a:pt x="1925109" y="160486"/>
                </a:cubicBezTo>
                <a:cubicBezTo>
                  <a:pt x="1982368" y="191024"/>
                  <a:pt x="1959465" y="206293"/>
                  <a:pt x="1970916" y="309358"/>
                </a:cubicBezTo>
                <a:cubicBezTo>
                  <a:pt x="1982368" y="412424"/>
                  <a:pt x="1991911" y="635732"/>
                  <a:pt x="1993820" y="778879"/>
                </a:cubicBezTo>
                <a:cubicBezTo>
                  <a:pt x="1995729" y="922026"/>
                  <a:pt x="1982368" y="1046086"/>
                  <a:pt x="1982368" y="1168238"/>
                </a:cubicBezTo>
                <a:cubicBezTo>
                  <a:pt x="1982368" y="1290389"/>
                  <a:pt x="1997637" y="1404906"/>
                  <a:pt x="1993820" y="1511789"/>
                </a:cubicBezTo>
                <a:cubicBezTo>
                  <a:pt x="1990003" y="1618672"/>
                  <a:pt x="1974733" y="1746549"/>
                  <a:pt x="1959465" y="1809534"/>
                </a:cubicBezTo>
                <a:cubicBezTo>
                  <a:pt x="1944196" y="1872519"/>
                  <a:pt x="1938470" y="1882062"/>
                  <a:pt x="1902206" y="1889696"/>
                </a:cubicBezTo>
                <a:cubicBezTo>
                  <a:pt x="1865942" y="1897330"/>
                  <a:pt x="1831587" y="1862975"/>
                  <a:pt x="1741882" y="1855341"/>
                </a:cubicBezTo>
                <a:cubicBezTo>
                  <a:pt x="1652177" y="1847707"/>
                  <a:pt x="1503305" y="1851524"/>
                  <a:pt x="1363975" y="1843889"/>
                </a:cubicBezTo>
                <a:cubicBezTo>
                  <a:pt x="1224646" y="1836255"/>
                  <a:pt x="1085316" y="1819077"/>
                  <a:pt x="905906" y="1809534"/>
                </a:cubicBezTo>
                <a:cubicBezTo>
                  <a:pt x="726496" y="1799991"/>
                  <a:pt x="417299" y="1790447"/>
                  <a:pt x="287512" y="1786630"/>
                </a:cubicBezTo>
                <a:cubicBezTo>
                  <a:pt x="157726" y="1782813"/>
                  <a:pt x="153909" y="1819077"/>
                  <a:pt x="127188" y="1786630"/>
                </a:cubicBezTo>
                <a:cubicBezTo>
                  <a:pt x="100467" y="1754184"/>
                  <a:pt x="129097" y="1674022"/>
                  <a:pt x="127188" y="1591951"/>
                </a:cubicBezTo>
                <a:cubicBezTo>
                  <a:pt x="125280" y="1509880"/>
                  <a:pt x="123371" y="1416358"/>
                  <a:pt x="115737" y="1294206"/>
                </a:cubicBezTo>
                <a:cubicBezTo>
                  <a:pt x="108102" y="1172055"/>
                  <a:pt x="90865" y="1006721"/>
                  <a:pt x="81382" y="859041"/>
                </a:cubicBezTo>
                <a:cubicBezTo>
                  <a:pt x="71898" y="711361"/>
                  <a:pt x="68379" y="532190"/>
                  <a:pt x="58836" y="408129"/>
                </a:cubicBezTo>
                <a:cubicBezTo>
                  <a:pt x="49293" y="272618"/>
                  <a:pt x="-42619" y="106329"/>
                  <a:pt x="24123" y="45969"/>
                </a:cubicBezTo>
                <a:cubicBezTo>
                  <a:pt x="90865" y="-14391"/>
                  <a:pt x="319960" y="53603"/>
                  <a:pt x="459289" y="45969"/>
                </a:cubicBezTo>
                <a:cubicBezTo>
                  <a:pt x="598619" y="38335"/>
                  <a:pt x="730313" y="2071"/>
                  <a:pt x="860099" y="16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877559" y="2852889"/>
            <a:ext cx="1994432" cy="1890795"/>
          </a:xfrm>
          <a:custGeom>
            <a:avLst/>
            <a:gdLst>
              <a:gd name="connsiteX0" fmla="*/ 860099 w 1994432"/>
              <a:gd name="connsiteY0" fmla="*/ 162 h 1890795"/>
              <a:gd name="connsiteX1" fmla="*/ 1238006 w 1994432"/>
              <a:gd name="connsiteY1" fmla="*/ 34517 h 1890795"/>
              <a:gd name="connsiteX2" fmla="*/ 1627365 w 1994432"/>
              <a:gd name="connsiteY2" fmla="*/ 126131 h 1890795"/>
              <a:gd name="connsiteX3" fmla="*/ 1925109 w 1994432"/>
              <a:gd name="connsiteY3" fmla="*/ 160486 h 1890795"/>
              <a:gd name="connsiteX4" fmla="*/ 1970916 w 1994432"/>
              <a:gd name="connsiteY4" fmla="*/ 309358 h 1890795"/>
              <a:gd name="connsiteX5" fmla="*/ 1993820 w 1994432"/>
              <a:gd name="connsiteY5" fmla="*/ 778879 h 1890795"/>
              <a:gd name="connsiteX6" fmla="*/ 1982368 w 1994432"/>
              <a:gd name="connsiteY6" fmla="*/ 1168238 h 1890795"/>
              <a:gd name="connsiteX7" fmla="*/ 1993820 w 1994432"/>
              <a:gd name="connsiteY7" fmla="*/ 1511789 h 1890795"/>
              <a:gd name="connsiteX8" fmla="*/ 1959465 w 1994432"/>
              <a:gd name="connsiteY8" fmla="*/ 1809534 h 1890795"/>
              <a:gd name="connsiteX9" fmla="*/ 1902206 w 1994432"/>
              <a:gd name="connsiteY9" fmla="*/ 1889696 h 1890795"/>
              <a:gd name="connsiteX10" fmla="*/ 1741882 w 1994432"/>
              <a:gd name="connsiteY10" fmla="*/ 1855341 h 1890795"/>
              <a:gd name="connsiteX11" fmla="*/ 1363975 w 1994432"/>
              <a:gd name="connsiteY11" fmla="*/ 1843889 h 1890795"/>
              <a:gd name="connsiteX12" fmla="*/ 905906 w 1994432"/>
              <a:gd name="connsiteY12" fmla="*/ 1809534 h 1890795"/>
              <a:gd name="connsiteX13" fmla="*/ 287512 w 1994432"/>
              <a:gd name="connsiteY13" fmla="*/ 1786630 h 1890795"/>
              <a:gd name="connsiteX14" fmla="*/ 127188 w 1994432"/>
              <a:gd name="connsiteY14" fmla="*/ 1786630 h 1890795"/>
              <a:gd name="connsiteX15" fmla="*/ 127188 w 1994432"/>
              <a:gd name="connsiteY15" fmla="*/ 1591951 h 1890795"/>
              <a:gd name="connsiteX16" fmla="*/ 115737 w 1994432"/>
              <a:gd name="connsiteY16" fmla="*/ 1294206 h 1890795"/>
              <a:gd name="connsiteX17" fmla="*/ 81381 w 1994432"/>
              <a:gd name="connsiteY17" fmla="*/ 859041 h 1890795"/>
              <a:gd name="connsiteX18" fmla="*/ 58836 w 1994432"/>
              <a:gd name="connsiteY18" fmla="*/ 408129 h 1890795"/>
              <a:gd name="connsiteX19" fmla="*/ 24123 w 1994432"/>
              <a:gd name="connsiteY19" fmla="*/ 45969 h 1890795"/>
              <a:gd name="connsiteX20" fmla="*/ 459289 w 1994432"/>
              <a:gd name="connsiteY20" fmla="*/ 45969 h 1890795"/>
              <a:gd name="connsiteX21" fmla="*/ 860099 w 1994432"/>
              <a:gd name="connsiteY21" fmla="*/ 162 h 189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994432" h="1890793">
                <a:moveTo>
                  <a:pt x="860099" y="162"/>
                </a:moveTo>
                <a:cubicBezTo>
                  <a:pt x="989885" y="-1747"/>
                  <a:pt x="1110128" y="13522"/>
                  <a:pt x="1238006" y="34517"/>
                </a:cubicBezTo>
                <a:cubicBezTo>
                  <a:pt x="1365883" y="55513"/>
                  <a:pt x="1512847" y="105137"/>
                  <a:pt x="1627365" y="126131"/>
                </a:cubicBezTo>
                <a:cubicBezTo>
                  <a:pt x="1741882" y="147125"/>
                  <a:pt x="1867851" y="129948"/>
                  <a:pt x="1925109" y="160486"/>
                </a:cubicBezTo>
                <a:cubicBezTo>
                  <a:pt x="1982367" y="191024"/>
                  <a:pt x="1959465" y="206293"/>
                  <a:pt x="1970916" y="309358"/>
                </a:cubicBezTo>
                <a:cubicBezTo>
                  <a:pt x="1982367" y="412424"/>
                  <a:pt x="1991911" y="635732"/>
                  <a:pt x="1993820" y="778879"/>
                </a:cubicBezTo>
                <a:cubicBezTo>
                  <a:pt x="1995728" y="922026"/>
                  <a:pt x="1982368" y="1046086"/>
                  <a:pt x="1982368" y="1168238"/>
                </a:cubicBezTo>
                <a:cubicBezTo>
                  <a:pt x="1982368" y="1290389"/>
                  <a:pt x="1997637" y="1404906"/>
                  <a:pt x="1993820" y="1511789"/>
                </a:cubicBezTo>
                <a:cubicBezTo>
                  <a:pt x="1990003" y="1618672"/>
                  <a:pt x="1974733" y="1746549"/>
                  <a:pt x="1959465" y="1809534"/>
                </a:cubicBezTo>
                <a:cubicBezTo>
                  <a:pt x="1944196" y="1872519"/>
                  <a:pt x="1938470" y="1882062"/>
                  <a:pt x="1902206" y="1889696"/>
                </a:cubicBezTo>
                <a:cubicBezTo>
                  <a:pt x="1865942" y="1897330"/>
                  <a:pt x="1831587" y="1862975"/>
                  <a:pt x="1741882" y="1855341"/>
                </a:cubicBezTo>
                <a:cubicBezTo>
                  <a:pt x="1652177" y="1847707"/>
                  <a:pt x="1503304" y="1851524"/>
                  <a:pt x="1363975" y="1843889"/>
                </a:cubicBezTo>
                <a:cubicBezTo>
                  <a:pt x="1224646" y="1836255"/>
                  <a:pt x="1085316" y="1819077"/>
                  <a:pt x="905906" y="1809534"/>
                </a:cubicBezTo>
                <a:cubicBezTo>
                  <a:pt x="726496" y="1799991"/>
                  <a:pt x="417298" y="1790447"/>
                  <a:pt x="287512" y="1786630"/>
                </a:cubicBezTo>
                <a:cubicBezTo>
                  <a:pt x="157726" y="1782813"/>
                  <a:pt x="153909" y="1819077"/>
                  <a:pt x="127188" y="1786630"/>
                </a:cubicBezTo>
                <a:cubicBezTo>
                  <a:pt x="100467" y="1754184"/>
                  <a:pt x="129097" y="1674022"/>
                  <a:pt x="127188" y="1591951"/>
                </a:cubicBezTo>
                <a:cubicBezTo>
                  <a:pt x="125279" y="1509880"/>
                  <a:pt x="123371" y="1416358"/>
                  <a:pt x="115737" y="1294206"/>
                </a:cubicBezTo>
                <a:cubicBezTo>
                  <a:pt x="108102" y="1172055"/>
                  <a:pt x="90865" y="1006721"/>
                  <a:pt x="81381" y="859041"/>
                </a:cubicBezTo>
                <a:cubicBezTo>
                  <a:pt x="71898" y="711361"/>
                  <a:pt x="68379" y="532190"/>
                  <a:pt x="58836" y="408129"/>
                </a:cubicBezTo>
                <a:cubicBezTo>
                  <a:pt x="49293" y="272618"/>
                  <a:pt x="-42619" y="106329"/>
                  <a:pt x="24123" y="45969"/>
                </a:cubicBezTo>
                <a:cubicBezTo>
                  <a:pt x="90865" y="-14391"/>
                  <a:pt x="319960" y="53603"/>
                  <a:pt x="459289" y="45969"/>
                </a:cubicBezTo>
                <a:cubicBezTo>
                  <a:pt x="598618" y="38335"/>
                  <a:pt x="730313" y="2071"/>
                  <a:pt x="860099" y="16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1915610" y="1838067"/>
            <a:ext cx="3399957" cy="2832614"/>
          </a:xfrm>
          <a:custGeom>
            <a:avLst/>
            <a:gdLst>
              <a:gd name="connsiteX0" fmla="*/ 1466231 w 3399957"/>
              <a:gd name="connsiteY0" fmla="*/ 242 h 2832614"/>
              <a:gd name="connsiteX1" fmla="*/ 2110458 w 3399957"/>
              <a:gd name="connsiteY1" fmla="*/ 51710 h 2832614"/>
              <a:gd name="connsiteX2" fmla="*/ 2774208 w 3399957"/>
              <a:gd name="connsiteY2" fmla="*/ 188957 h 2832614"/>
              <a:gd name="connsiteX3" fmla="*/ 3281781 w 3399957"/>
              <a:gd name="connsiteY3" fmla="*/ 240425 h 2832614"/>
              <a:gd name="connsiteX4" fmla="*/ 3359869 w 3399957"/>
              <a:gd name="connsiteY4" fmla="*/ 463451 h 2832614"/>
              <a:gd name="connsiteX5" fmla="*/ 3398913 w 3399957"/>
              <a:gd name="connsiteY5" fmla="*/ 1166843 h 2832614"/>
              <a:gd name="connsiteX6" fmla="*/ 3379392 w 3399957"/>
              <a:gd name="connsiteY6" fmla="*/ 1750145 h 2832614"/>
              <a:gd name="connsiteX7" fmla="*/ 3398913 w 3399957"/>
              <a:gd name="connsiteY7" fmla="*/ 2264821 h 2832614"/>
              <a:gd name="connsiteX8" fmla="*/ 3340347 w 3399957"/>
              <a:gd name="connsiteY8" fmla="*/ 2710875 h 2832614"/>
              <a:gd name="connsiteX9" fmla="*/ 3242737 w 3399957"/>
              <a:gd name="connsiteY9" fmla="*/ 2830967 h 2832614"/>
              <a:gd name="connsiteX10" fmla="*/ 2969429 w 3399957"/>
              <a:gd name="connsiteY10" fmla="*/ 2779499 h 2832614"/>
              <a:gd name="connsiteX11" fmla="*/ 2325200 w 3399957"/>
              <a:gd name="connsiteY11" fmla="*/ 2762343 h 2832614"/>
              <a:gd name="connsiteX12" fmla="*/ 1544319 w 3399957"/>
              <a:gd name="connsiteY12" fmla="*/ 2710875 h 2832614"/>
              <a:gd name="connsiteX13" fmla="*/ 490128 w 3399957"/>
              <a:gd name="connsiteY13" fmla="*/ 2676563 h 2832614"/>
              <a:gd name="connsiteX14" fmla="*/ 216819 w 3399957"/>
              <a:gd name="connsiteY14" fmla="*/ 2676563 h 2832614"/>
              <a:gd name="connsiteX15" fmla="*/ 216819 w 3399957"/>
              <a:gd name="connsiteY15" fmla="*/ 2384912 h 2832614"/>
              <a:gd name="connsiteX16" fmla="*/ 197298 w 3399957"/>
              <a:gd name="connsiteY16" fmla="*/ 1938859 h 2832614"/>
              <a:gd name="connsiteX17" fmla="*/ 138731 w 3399957"/>
              <a:gd name="connsiteY17" fmla="*/ 1286935 h 2832614"/>
              <a:gd name="connsiteX18" fmla="*/ 100297 w 3399957"/>
              <a:gd name="connsiteY18" fmla="*/ 611421 h 2832614"/>
              <a:gd name="connsiteX19" fmla="*/ 41122 w 3399957"/>
              <a:gd name="connsiteY19" fmla="*/ 68866 h 2832614"/>
              <a:gd name="connsiteX20" fmla="*/ 782960 w 3399957"/>
              <a:gd name="connsiteY20" fmla="*/ 68866 h 2832614"/>
              <a:gd name="connsiteX21" fmla="*/ 1466231 w 3399957"/>
              <a:gd name="connsiteY21" fmla="*/ 242 h 28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399957" h="2832614">
                <a:moveTo>
                  <a:pt x="1466231" y="242"/>
                </a:moveTo>
                <a:cubicBezTo>
                  <a:pt x="1687481" y="-2617"/>
                  <a:pt x="1892462" y="20257"/>
                  <a:pt x="2110458" y="51710"/>
                </a:cubicBezTo>
                <a:cubicBezTo>
                  <a:pt x="2328454" y="83163"/>
                  <a:pt x="2578987" y="157505"/>
                  <a:pt x="2774208" y="188957"/>
                </a:cubicBezTo>
                <a:cubicBezTo>
                  <a:pt x="2969429" y="220409"/>
                  <a:pt x="3184171" y="194676"/>
                  <a:pt x="3281781" y="240425"/>
                </a:cubicBezTo>
                <a:cubicBezTo>
                  <a:pt x="3379390" y="286174"/>
                  <a:pt x="3340347" y="309048"/>
                  <a:pt x="3359869" y="463451"/>
                </a:cubicBezTo>
                <a:cubicBezTo>
                  <a:pt x="3379390" y="617855"/>
                  <a:pt x="3395660" y="952394"/>
                  <a:pt x="3398913" y="1166843"/>
                </a:cubicBezTo>
                <a:cubicBezTo>
                  <a:pt x="3402167" y="1381293"/>
                  <a:pt x="3379392" y="1567148"/>
                  <a:pt x="3379392" y="1750145"/>
                </a:cubicBezTo>
                <a:cubicBezTo>
                  <a:pt x="3379392" y="1933141"/>
                  <a:pt x="3405421" y="2104699"/>
                  <a:pt x="3398913" y="2264821"/>
                </a:cubicBezTo>
                <a:cubicBezTo>
                  <a:pt x="3392406" y="2424943"/>
                  <a:pt x="3366376" y="2616517"/>
                  <a:pt x="3340347" y="2710875"/>
                </a:cubicBezTo>
                <a:cubicBezTo>
                  <a:pt x="3314318" y="2805233"/>
                  <a:pt x="3304557" y="2819530"/>
                  <a:pt x="3242737" y="2830967"/>
                </a:cubicBezTo>
                <a:cubicBezTo>
                  <a:pt x="3180917" y="2842404"/>
                  <a:pt x="3122351" y="2790936"/>
                  <a:pt x="2969429" y="2779499"/>
                </a:cubicBezTo>
                <a:cubicBezTo>
                  <a:pt x="2816506" y="2768062"/>
                  <a:pt x="2562719" y="2773780"/>
                  <a:pt x="2325200" y="2762343"/>
                </a:cubicBezTo>
                <a:cubicBezTo>
                  <a:pt x="2087683" y="2750906"/>
                  <a:pt x="1850164" y="2725172"/>
                  <a:pt x="1544319" y="2710875"/>
                </a:cubicBezTo>
                <a:cubicBezTo>
                  <a:pt x="1238474" y="2696579"/>
                  <a:pt x="711378" y="2682281"/>
                  <a:pt x="490128" y="2676563"/>
                </a:cubicBezTo>
                <a:cubicBezTo>
                  <a:pt x="268879" y="2670844"/>
                  <a:pt x="262371" y="2725172"/>
                  <a:pt x="216819" y="2676563"/>
                </a:cubicBezTo>
                <a:cubicBezTo>
                  <a:pt x="171267" y="2627954"/>
                  <a:pt x="220073" y="2507863"/>
                  <a:pt x="216819" y="2384912"/>
                </a:cubicBezTo>
                <a:cubicBezTo>
                  <a:pt x="213566" y="2261962"/>
                  <a:pt x="210312" y="2121856"/>
                  <a:pt x="197298" y="1938859"/>
                </a:cubicBezTo>
                <a:cubicBezTo>
                  <a:pt x="184283" y="1755863"/>
                  <a:pt x="154899" y="1508175"/>
                  <a:pt x="138731" y="1286935"/>
                </a:cubicBezTo>
                <a:cubicBezTo>
                  <a:pt x="122564" y="1065695"/>
                  <a:pt x="116565" y="797276"/>
                  <a:pt x="100297" y="611421"/>
                </a:cubicBezTo>
                <a:cubicBezTo>
                  <a:pt x="84029" y="408410"/>
                  <a:pt x="-72655" y="159291"/>
                  <a:pt x="41122" y="68866"/>
                </a:cubicBezTo>
                <a:cubicBezTo>
                  <a:pt x="154899" y="-21560"/>
                  <a:pt x="545442" y="80303"/>
                  <a:pt x="782960" y="68866"/>
                </a:cubicBezTo>
                <a:cubicBezTo>
                  <a:pt x="1020479" y="57429"/>
                  <a:pt x="1244982" y="3101"/>
                  <a:pt x="1466231" y="24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6850467" y="1838067"/>
            <a:ext cx="3399957" cy="2832614"/>
          </a:xfrm>
          <a:custGeom>
            <a:avLst/>
            <a:gdLst>
              <a:gd name="connsiteX0" fmla="*/ 1466231 w 3399957"/>
              <a:gd name="connsiteY0" fmla="*/ 242 h 2832614"/>
              <a:gd name="connsiteX1" fmla="*/ 2110458 w 3399957"/>
              <a:gd name="connsiteY1" fmla="*/ 51710 h 2832614"/>
              <a:gd name="connsiteX2" fmla="*/ 2774208 w 3399957"/>
              <a:gd name="connsiteY2" fmla="*/ 188957 h 2832614"/>
              <a:gd name="connsiteX3" fmla="*/ 3281780 w 3399957"/>
              <a:gd name="connsiteY3" fmla="*/ 240425 h 2832614"/>
              <a:gd name="connsiteX4" fmla="*/ 3359868 w 3399957"/>
              <a:gd name="connsiteY4" fmla="*/ 463451 h 2832614"/>
              <a:gd name="connsiteX5" fmla="*/ 3398913 w 3399957"/>
              <a:gd name="connsiteY5" fmla="*/ 1166843 h 2832614"/>
              <a:gd name="connsiteX6" fmla="*/ 3379392 w 3399957"/>
              <a:gd name="connsiteY6" fmla="*/ 1750145 h 2832614"/>
              <a:gd name="connsiteX7" fmla="*/ 3398913 w 3399957"/>
              <a:gd name="connsiteY7" fmla="*/ 2264821 h 2832614"/>
              <a:gd name="connsiteX8" fmla="*/ 3340347 w 3399957"/>
              <a:gd name="connsiteY8" fmla="*/ 2710875 h 2832614"/>
              <a:gd name="connsiteX9" fmla="*/ 3242737 w 3399957"/>
              <a:gd name="connsiteY9" fmla="*/ 2830967 h 2832614"/>
              <a:gd name="connsiteX10" fmla="*/ 2969428 w 3399957"/>
              <a:gd name="connsiteY10" fmla="*/ 2779499 h 2832614"/>
              <a:gd name="connsiteX11" fmla="*/ 2325200 w 3399957"/>
              <a:gd name="connsiteY11" fmla="*/ 2762343 h 2832614"/>
              <a:gd name="connsiteX12" fmla="*/ 1544319 w 3399957"/>
              <a:gd name="connsiteY12" fmla="*/ 2710875 h 2832614"/>
              <a:gd name="connsiteX13" fmla="*/ 490128 w 3399957"/>
              <a:gd name="connsiteY13" fmla="*/ 2676563 h 2832614"/>
              <a:gd name="connsiteX14" fmla="*/ 216819 w 3399957"/>
              <a:gd name="connsiteY14" fmla="*/ 2676563 h 2832614"/>
              <a:gd name="connsiteX15" fmla="*/ 216819 w 3399957"/>
              <a:gd name="connsiteY15" fmla="*/ 2384912 h 2832614"/>
              <a:gd name="connsiteX16" fmla="*/ 197298 w 3399957"/>
              <a:gd name="connsiteY16" fmla="*/ 1938859 h 2832614"/>
              <a:gd name="connsiteX17" fmla="*/ 138731 w 3399957"/>
              <a:gd name="connsiteY17" fmla="*/ 1286935 h 2832614"/>
              <a:gd name="connsiteX18" fmla="*/ 100297 w 3399957"/>
              <a:gd name="connsiteY18" fmla="*/ 611421 h 2832614"/>
              <a:gd name="connsiteX19" fmla="*/ 41122 w 3399957"/>
              <a:gd name="connsiteY19" fmla="*/ 68866 h 2832614"/>
              <a:gd name="connsiteX20" fmla="*/ 782960 w 3399957"/>
              <a:gd name="connsiteY20" fmla="*/ 68866 h 2832614"/>
              <a:gd name="connsiteX21" fmla="*/ 1466231 w 3399957"/>
              <a:gd name="connsiteY21" fmla="*/ 242 h 2832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399957" h="2832614">
                <a:moveTo>
                  <a:pt x="1466231" y="242"/>
                </a:moveTo>
                <a:cubicBezTo>
                  <a:pt x="1687480" y="-2617"/>
                  <a:pt x="1892462" y="20257"/>
                  <a:pt x="2110458" y="51710"/>
                </a:cubicBezTo>
                <a:cubicBezTo>
                  <a:pt x="2328454" y="83163"/>
                  <a:pt x="2578987" y="157505"/>
                  <a:pt x="2774208" y="188957"/>
                </a:cubicBezTo>
                <a:cubicBezTo>
                  <a:pt x="2969428" y="220409"/>
                  <a:pt x="3184171" y="194676"/>
                  <a:pt x="3281780" y="240425"/>
                </a:cubicBezTo>
                <a:cubicBezTo>
                  <a:pt x="3379390" y="286174"/>
                  <a:pt x="3340347" y="309048"/>
                  <a:pt x="3359868" y="463451"/>
                </a:cubicBezTo>
                <a:cubicBezTo>
                  <a:pt x="3379390" y="617855"/>
                  <a:pt x="3395660" y="952394"/>
                  <a:pt x="3398913" y="1166843"/>
                </a:cubicBezTo>
                <a:cubicBezTo>
                  <a:pt x="3402167" y="1381293"/>
                  <a:pt x="3379392" y="1567148"/>
                  <a:pt x="3379392" y="1750145"/>
                </a:cubicBezTo>
                <a:cubicBezTo>
                  <a:pt x="3379392" y="1933141"/>
                  <a:pt x="3405420" y="2104699"/>
                  <a:pt x="3398913" y="2264821"/>
                </a:cubicBezTo>
                <a:cubicBezTo>
                  <a:pt x="3392406" y="2424943"/>
                  <a:pt x="3366376" y="2616517"/>
                  <a:pt x="3340347" y="2710875"/>
                </a:cubicBezTo>
                <a:cubicBezTo>
                  <a:pt x="3314318" y="2805233"/>
                  <a:pt x="3304557" y="2819530"/>
                  <a:pt x="3242737" y="2830967"/>
                </a:cubicBezTo>
                <a:cubicBezTo>
                  <a:pt x="3180917" y="2842404"/>
                  <a:pt x="3122351" y="2790936"/>
                  <a:pt x="2969428" y="2779499"/>
                </a:cubicBezTo>
                <a:cubicBezTo>
                  <a:pt x="2816506" y="2768062"/>
                  <a:pt x="2562719" y="2773780"/>
                  <a:pt x="2325200" y="2762343"/>
                </a:cubicBezTo>
                <a:cubicBezTo>
                  <a:pt x="2087683" y="2750906"/>
                  <a:pt x="1850164" y="2725172"/>
                  <a:pt x="1544319" y="2710875"/>
                </a:cubicBezTo>
                <a:cubicBezTo>
                  <a:pt x="1238474" y="2696579"/>
                  <a:pt x="711377" y="2682281"/>
                  <a:pt x="490128" y="2676563"/>
                </a:cubicBezTo>
                <a:cubicBezTo>
                  <a:pt x="268878" y="2670844"/>
                  <a:pt x="262371" y="2725172"/>
                  <a:pt x="216819" y="2676563"/>
                </a:cubicBezTo>
                <a:cubicBezTo>
                  <a:pt x="171267" y="2627954"/>
                  <a:pt x="220073" y="2507863"/>
                  <a:pt x="216819" y="2384912"/>
                </a:cubicBezTo>
                <a:cubicBezTo>
                  <a:pt x="213566" y="2261962"/>
                  <a:pt x="210312" y="2121856"/>
                  <a:pt x="197298" y="1938859"/>
                </a:cubicBezTo>
                <a:cubicBezTo>
                  <a:pt x="184283" y="1755863"/>
                  <a:pt x="154898" y="1508175"/>
                  <a:pt x="138731" y="1286935"/>
                </a:cubicBezTo>
                <a:cubicBezTo>
                  <a:pt x="122564" y="1065695"/>
                  <a:pt x="116565" y="797276"/>
                  <a:pt x="100297" y="611421"/>
                </a:cubicBezTo>
                <a:cubicBezTo>
                  <a:pt x="84029" y="408410"/>
                  <a:pt x="-72655" y="159291"/>
                  <a:pt x="41122" y="68866"/>
                </a:cubicBezTo>
                <a:cubicBezTo>
                  <a:pt x="154898" y="-21560"/>
                  <a:pt x="545442" y="80303"/>
                  <a:pt x="782960" y="68866"/>
                </a:cubicBezTo>
                <a:cubicBezTo>
                  <a:pt x="1020479" y="57429"/>
                  <a:pt x="1244982" y="3101"/>
                  <a:pt x="1466231" y="24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/>
          <p:cNvSpPr txBox="1"/>
          <p:nvPr/>
        </p:nvSpPr>
        <p:spPr>
          <a:xfrm>
            <a:off x="2965031" y="3367444"/>
            <a:ext cx="45365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  <p:sp>
        <p:nvSpPr>
          <p:cNvPr id="3" name="TextBox 8"/>
          <p:cNvSpPr txBox="1"/>
          <p:nvPr/>
        </p:nvSpPr>
        <p:spPr>
          <a:xfrm>
            <a:off x="7509627" y="2215277"/>
            <a:ext cx="54006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9B957CC-A438-4D82-B305-22914934740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6"/>
          <p:cNvSpPr>
            <a:spLocks noGrp="1"/>
          </p:cNvSpPr>
          <p:nvPr>
            <p:ph type="pic" sz="quarter" idx="10"/>
          </p:nvPr>
        </p:nvSpPr>
        <p:spPr>
          <a:xfrm>
            <a:off x="1818867" y="1892894"/>
            <a:ext cx="2128958" cy="2272706"/>
          </a:xfrm>
          <a:custGeom>
            <a:avLst/>
            <a:gdLst>
              <a:gd name="connsiteX0" fmla="*/ 1008015 w 2128958"/>
              <a:gd name="connsiteY0" fmla="*/ 586 h 2272706"/>
              <a:gd name="connsiteX1" fmla="*/ 1513274 w 2128958"/>
              <a:gd name="connsiteY1" fmla="*/ 119514 h 2272706"/>
              <a:gd name="connsiteX2" fmla="*/ 1970272 w 2128958"/>
              <a:gd name="connsiteY2" fmla="*/ 544996 h 2272706"/>
              <a:gd name="connsiteX3" fmla="*/ 2127858 w 2128958"/>
              <a:gd name="connsiteY3" fmla="*/ 1191097 h 2272706"/>
              <a:gd name="connsiteX4" fmla="*/ 1907238 w 2128958"/>
              <a:gd name="connsiteY4" fmla="*/ 1868716 h 2272706"/>
              <a:gd name="connsiteX5" fmla="*/ 1339930 w 2128958"/>
              <a:gd name="connsiteY5" fmla="*/ 2231163 h 2272706"/>
              <a:gd name="connsiteX6" fmla="*/ 536242 w 2128958"/>
              <a:gd name="connsiteY6" fmla="*/ 2215405 h 2272706"/>
              <a:gd name="connsiteX7" fmla="*/ 95001 w 2128958"/>
              <a:gd name="connsiteY7" fmla="*/ 1789923 h 2272706"/>
              <a:gd name="connsiteX8" fmla="*/ 450 w 2128958"/>
              <a:gd name="connsiteY8" fmla="*/ 1096546 h 2272706"/>
              <a:gd name="connsiteX9" fmla="*/ 63485 w 2128958"/>
              <a:gd name="connsiteY9" fmla="*/ 544996 h 2272706"/>
              <a:gd name="connsiteX10" fmla="*/ 189553 w 2128958"/>
              <a:gd name="connsiteY10" fmla="*/ 308616 h 2272706"/>
              <a:gd name="connsiteX11" fmla="*/ 835655 w 2128958"/>
              <a:gd name="connsiteY11" fmla="*/ 9204 h 2272706"/>
              <a:gd name="connsiteX12" fmla="*/ 1008015 w 2128958"/>
              <a:gd name="connsiteY12" fmla="*/ 586 h 227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8958" h="2272706">
                <a:moveTo>
                  <a:pt x="1008015" y="586"/>
                </a:moveTo>
                <a:cubicBezTo>
                  <a:pt x="1185299" y="6249"/>
                  <a:pt x="1371447" y="52540"/>
                  <a:pt x="1513274" y="119514"/>
                </a:cubicBezTo>
                <a:cubicBezTo>
                  <a:pt x="1702376" y="208813"/>
                  <a:pt x="1867841" y="366399"/>
                  <a:pt x="1970272" y="544996"/>
                </a:cubicBezTo>
                <a:cubicBezTo>
                  <a:pt x="2072703" y="723593"/>
                  <a:pt x="2138364" y="970477"/>
                  <a:pt x="2127858" y="1191097"/>
                </a:cubicBezTo>
                <a:cubicBezTo>
                  <a:pt x="2117353" y="1411717"/>
                  <a:pt x="2038559" y="1695372"/>
                  <a:pt x="1907238" y="1868716"/>
                </a:cubicBezTo>
                <a:cubicBezTo>
                  <a:pt x="1775917" y="2042060"/>
                  <a:pt x="1568429" y="2173381"/>
                  <a:pt x="1339930" y="2231163"/>
                </a:cubicBezTo>
                <a:cubicBezTo>
                  <a:pt x="1111430" y="2288944"/>
                  <a:pt x="743730" y="2288944"/>
                  <a:pt x="536242" y="2215405"/>
                </a:cubicBezTo>
                <a:cubicBezTo>
                  <a:pt x="328753" y="2141865"/>
                  <a:pt x="184299" y="1976399"/>
                  <a:pt x="95001" y="1789923"/>
                </a:cubicBezTo>
                <a:cubicBezTo>
                  <a:pt x="5702" y="1603447"/>
                  <a:pt x="5703" y="1304034"/>
                  <a:pt x="450" y="1096546"/>
                </a:cubicBezTo>
                <a:cubicBezTo>
                  <a:pt x="-4802" y="889058"/>
                  <a:pt x="37221" y="671064"/>
                  <a:pt x="63485" y="544996"/>
                </a:cubicBezTo>
                <a:cubicBezTo>
                  <a:pt x="89749" y="418927"/>
                  <a:pt x="60858" y="397915"/>
                  <a:pt x="189553" y="308616"/>
                </a:cubicBezTo>
                <a:cubicBezTo>
                  <a:pt x="318248" y="219317"/>
                  <a:pt x="615035" y="40720"/>
                  <a:pt x="835655" y="9204"/>
                </a:cubicBezTo>
                <a:cubicBezTo>
                  <a:pt x="890810" y="1325"/>
                  <a:pt x="948920" y="-1302"/>
                  <a:pt x="1008015" y="586"/>
                </a:cubicBezTo>
                <a:close/>
              </a:path>
            </a:pathLst>
          </a:custGeom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zh-CN" altLang="en-US" sz="1800">
                <a:solidFill>
                  <a:schemeClr val="lt1"/>
                </a:solidFill>
              </a:defRPr>
            </a:lvl1pPr>
          </a:lstStyle>
          <a:p>
            <a:pPr marL="0" lvl="0" algn="ctr"/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1"/>
          </p:nvPr>
        </p:nvSpPr>
        <p:spPr>
          <a:xfrm>
            <a:off x="5031521" y="1892894"/>
            <a:ext cx="2128957" cy="2272706"/>
          </a:xfrm>
          <a:custGeom>
            <a:avLst/>
            <a:gdLst>
              <a:gd name="connsiteX0" fmla="*/ 1008014 w 2128957"/>
              <a:gd name="connsiteY0" fmla="*/ 586 h 2272706"/>
              <a:gd name="connsiteX1" fmla="*/ 1513273 w 2128957"/>
              <a:gd name="connsiteY1" fmla="*/ 119514 h 2272706"/>
              <a:gd name="connsiteX2" fmla="*/ 1970271 w 2128957"/>
              <a:gd name="connsiteY2" fmla="*/ 544996 h 2272706"/>
              <a:gd name="connsiteX3" fmla="*/ 2127857 w 2128957"/>
              <a:gd name="connsiteY3" fmla="*/ 1191097 h 2272706"/>
              <a:gd name="connsiteX4" fmla="*/ 1907237 w 2128957"/>
              <a:gd name="connsiteY4" fmla="*/ 1868716 h 2272706"/>
              <a:gd name="connsiteX5" fmla="*/ 1339929 w 2128957"/>
              <a:gd name="connsiteY5" fmla="*/ 2231163 h 2272706"/>
              <a:gd name="connsiteX6" fmla="*/ 536241 w 2128957"/>
              <a:gd name="connsiteY6" fmla="*/ 2215405 h 2272706"/>
              <a:gd name="connsiteX7" fmla="*/ 95000 w 2128957"/>
              <a:gd name="connsiteY7" fmla="*/ 1789923 h 2272706"/>
              <a:gd name="connsiteX8" fmla="*/ 450 w 2128957"/>
              <a:gd name="connsiteY8" fmla="*/ 1096546 h 2272706"/>
              <a:gd name="connsiteX9" fmla="*/ 63484 w 2128957"/>
              <a:gd name="connsiteY9" fmla="*/ 544996 h 2272706"/>
              <a:gd name="connsiteX10" fmla="*/ 189552 w 2128957"/>
              <a:gd name="connsiteY10" fmla="*/ 308616 h 2272706"/>
              <a:gd name="connsiteX11" fmla="*/ 835654 w 2128957"/>
              <a:gd name="connsiteY11" fmla="*/ 9204 h 2272706"/>
              <a:gd name="connsiteX12" fmla="*/ 1008014 w 2128957"/>
              <a:gd name="connsiteY12" fmla="*/ 586 h 227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8957" h="2272706">
                <a:moveTo>
                  <a:pt x="1008014" y="586"/>
                </a:moveTo>
                <a:cubicBezTo>
                  <a:pt x="1185298" y="6249"/>
                  <a:pt x="1371446" y="52540"/>
                  <a:pt x="1513273" y="119514"/>
                </a:cubicBezTo>
                <a:cubicBezTo>
                  <a:pt x="1702375" y="208813"/>
                  <a:pt x="1867840" y="366399"/>
                  <a:pt x="1970271" y="544996"/>
                </a:cubicBezTo>
                <a:cubicBezTo>
                  <a:pt x="2072702" y="723593"/>
                  <a:pt x="2138363" y="970477"/>
                  <a:pt x="2127857" y="1191097"/>
                </a:cubicBezTo>
                <a:cubicBezTo>
                  <a:pt x="2117352" y="1411717"/>
                  <a:pt x="2038558" y="1695372"/>
                  <a:pt x="1907237" y="1868716"/>
                </a:cubicBezTo>
                <a:cubicBezTo>
                  <a:pt x="1775916" y="2042060"/>
                  <a:pt x="1568428" y="2173381"/>
                  <a:pt x="1339929" y="2231163"/>
                </a:cubicBezTo>
                <a:cubicBezTo>
                  <a:pt x="1111429" y="2288944"/>
                  <a:pt x="743729" y="2288944"/>
                  <a:pt x="536241" y="2215405"/>
                </a:cubicBezTo>
                <a:cubicBezTo>
                  <a:pt x="328752" y="2141865"/>
                  <a:pt x="184298" y="1976399"/>
                  <a:pt x="95000" y="1789923"/>
                </a:cubicBezTo>
                <a:cubicBezTo>
                  <a:pt x="5701" y="1603447"/>
                  <a:pt x="5702" y="1304034"/>
                  <a:pt x="450" y="1096546"/>
                </a:cubicBezTo>
                <a:cubicBezTo>
                  <a:pt x="-4803" y="889058"/>
                  <a:pt x="37220" y="671064"/>
                  <a:pt x="63484" y="544996"/>
                </a:cubicBezTo>
                <a:cubicBezTo>
                  <a:pt x="89748" y="418927"/>
                  <a:pt x="60857" y="397915"/>
                  <a:pt x="189552" y="308616"/>
                </a:cubicBezTo>
                <a:cubicBezTo>
                  <a:pt x="318247" y="219317"/>
                  <a:pt x="615034" y="40720"/>
                  <a:pt x="835654" y="9204"/>
                </a:cubicBezTo>
                <a:cubicBezTo>
                  <a:pt x="890809" y="1325"/>
                  <a:pt x="948919" y="-1302"/>
                  <a:pt x="1008014" y="586"/>
                </a:cubicBezTo>
                <a:close/>
              </a:path>
            </a:pathLst>
          </a:custGeom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zh-CN" altLang="en-US" sz="1800">
                <a:solidFill>
                  <a:schemeClr val="lt1"/>
                </a:solidFill>
              </a:defRPr>
            </a:lvl1pPr>
          </a:lstStyle>
          <a:p>
            <a:pPr marL="0" lvl="0" algn="ctr"/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8244174" y="1892894"/>
            <a:ext cx="2128957" cy="2272706"/>
          </a:xfrm>
          <a:custGeom>
            <a:avLst/>
            <a:gdLst>
              <a:gd name="connsiteX0" fmla="*/ 1008013 w 2128957"/>
              <a:gd name="connsiteY0" fmla="*/ 586 h 2272706"/>
              <a:gd name="connsiteX1" fmla="*/ 1513273 w 2128957"/>
              <a:gd name="connsiteY1" fmla="*/ 119514 h 2272706"/>
              <a:gd name="connsiteX2" fmla="*/ 1970271 w 2128957"/>
              <a:gd name="connsiteY2" fmla="*/ 544996 h 2272706"/>
              <a:gd name="connsiteX3" fmla="*/ 2127857 w 2128957"/>
              <a:gd name="connsiteY3" fmla="*/ 1191097 h 2272706"/>
              <a:gd name="connsiteX4" fmla="*/ 1907237 w 2128957"/>
              <a:gd name="connsiteY4" fmla="*/ 1868716 h 2272706"/>
              <a:gd name="connsiteX5" fmla="*/ 1339928 w 2128957"/>
              <a:gd name="connsiteY5" fmla="*/ 2231163 h 2272706"/>
              <a:gd name="connsiteX6" fmla="*/ 536240 w 2128957"/>
              <a:gd name="connsiteY6" fmla="*/ 2215405 h 2272706"/>
              <a:gd name="connsiteX7" fmla="*/ 95000 w 2128957"/>
              <a:gd name="connsiteY7" fmla="*/ 1789923 h 2272706"/>
              <a:gd name="connsiteX8" fmla="*/ 450 w 2128957"/>
              <a:gd name="connsiteY8" fmla="*/ 1096546 h 2272706"/>
              <a:gd name="connsiteX9" fmla="*/ 63484 w 2128957"/>
              <a:gd name="connsiteY9" fmla="*/ 544996 h 2272706"/>
              <a:gd name="connsiteX10" fmla="*/ 189552 w 2128957"/>
              <a:gd name="connsiteY10" fmla="*/ 308616 h 2272706"/>
              <a:gd name="connsiteX11" fmla="*/ 835654 w 2128957"/>
              <a:gd name="connsiteY11" fmla="*/ 9204 h 2272706"/>
              <a:gd name="connsiteX12" fmla="*/ 1008013 w 2128957"/>
              <a:gd name="connsiteY12" fmla="*/ 586 h 227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28957" h="2272706">
                <a:moveTo>
                  <a:pt x="1008013" y="586"/>
                </a:moveTo>
                <a:cubicBezTo>
                  <a:pt x="1185297" y="6249"/>
                  <a:pt x="1371446" y="52540"/>
                  <a:pt x="1513273" y="119514"/>
                </a:cubicBezTo>
                <a:cubicBezTo>
                  <a:pt x="1702375" y="208813"/>
                  <a:pt x="1867840" y="366399"/>
                  <a:pt x="1970271" y="544996"/>
                </a:cubicBezTo>
                <a:cubicBezTo>
                  <a:pt x="2072702" y="723593"/>
                  <a:pt x="2138363" y="970477"/>
                  <a:pt x="2127857" y="1191097"/>
                </a:cubicBezTo>
                <a:cubicBezTo>
                  <a:pt x="2117352" y="1411717"/>
                  <a:pt x="2038558" y="1695372"/>
                  <a:pt x="1907237" y="1868716"/>
                </a:cubicBezTo>
                <a:cubicBezTo>
                  <a:pt x="1775916" y="2042060"/>
                  <a:pt x="1568428" y="2173381"/>
                  <a:pt x="1339928" y="2231163"/>
                </a:cubicBezTo>
                <a:cubicBezTo>
                  <a:pt x="1111429" y="2288944"/>
                  <a:pt x="743729" y="2288944"/>
                  <a:pt x="536240" y="2215405"/>
                </a:cubicBezTo>
                <a:cubicBezTo>
                  <a:pt x="328752" y="2141865"/>
                  <a:pt x="184298" y="1976399"/>
                  <a:pt x="95000" y="1789923"/>
                </a:cubicBezTo>
                <a:cubicBezTo>
                  <a:pt x="5701" y="1603447"/>
                  <a:pt x="5702" y="1304034"/>
                  <a:pt x="450" y="1096546"/>
                </a:cubicBezTo>
                <a:cubicBezTo>
                  <a:pt x="-4803" y="889058"/>
                  <a:pt x="37220" y="671064"/>
                  <a:pt x="63484" y="544996"/>
                </a:cubicBezTo>
                <a:cubicBezTo>
                  <a:pt x="89748" y="418927"/>
                  <a:pt x="60857" y="397915"/>
                  <a:pt x="189552" y="308616"/>
                </a:cubicBezTo>
                <a:cubicBezTo>
                  <a:pt x="318247" y="219317"/>
                  <a:pt x="615034" y="40720"/>
                  <a:pt x="835654" y="9204"/>
                </a:cubicBezTo>
                <a:cubicBezTo>
                  <a:pt x="890809" y="1325"/>
                  <a:pt x="948919" y="-1302"/>
                  <a:pt x="1008013" y="586"/>
                </a:cubicBezTo>
                <a:close/>
              </a:path>
            </a:pathLst>
          </a:custGeom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zh-CN" altLang="en-US" sz="1800">
                <a:solidFill>
                  <a:schemeClr val="lt1"/>
                </a:solidFill>
              </a:defRPr>
            </a:lvl1pPr>
          </a:lstStyle>
          <a:p>
            <a:pPr marL="0" lvl="0" algn="ctr"/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rcRect l="3366" t="7236" r="2852" b="7393"/>
          <a:stretch>
            <a:fillRect/>
          </a:stretch>
        </p:blipFill>
        <p:spPr>
          <a:xfrm>
            <a:off x="0" y="0"/>
            <a:ext cx="12217400" cy="685800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3441856" y="2217410"/>
            <a:ext cx="5308444" cy="254000"/>
            <a:chOff x="3479956" y="2152650"/>
            <a:chExt cx="5308444" cy="254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79956" y="2152650"/>
              <a:ext cx="317344" cy="254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8471056" y="2152650"/>
              <a:ext cx="317344" cy="254000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4115595" y="2217410"/>
            <a:ext cx="4317207" cy="36625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2048Game</a:t>
            </a:r>
          </a:p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-based on cocos2dx</a:t>
            </a:r>
          </a:p>
          <a:p>
            <a:pPr algn="ctr"/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2024.12.25</a:t>
            </a:r>
          </a:p>
          <a:p>
            <a:pPr algn="ctr"/>
            <a:endParaRPr lang="en-US" altLang="zh-CN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4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3EEE5-CAFA-DA07-5C55-0AE2DED00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90121B7-81D9-70EF-27FE-0AB8A06E0B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20" y="223024"/>
            <a:ext cx="634688" cy="50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9F6D6D3-997A-8348-1CE0-189FF574CB7C}"/>
              </a:ext>
            </a:extLst>
          </p:cNvPr>
          <p:cNvSpPr txBox="1"/>
          <p:nvPr/>
        </p:nvSpPr>
        <p:spPr>
          <a:xfrm>
            <a:off x="1185131" y="207804"/>
            <a:ext cx="5517153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 err="1">
                <a:latin typeface="Lato" panose="020F0502020204030203" pitchFamily="34" charset="0"/>
              </a:rPr>
              <a:t>StartLayer</a:t>
            </a:r>
            <a:r>
              <a:rPr lang="en-US" altLang="zh-CN" sz="2800" b="1" dirty="0">
                <a:latin typeface="Lato" panose="020F0502020204030203" pitchFamily="34" charset="0"/>
              </a:rPr>
              <a:t> </a:t>
            </a:r>
            <a:r>
              <a:rPr lang="zh-CN" altLang="en-US" sz="2800" b="1" i="0" dirty="0">
                <a:effectLst/>
                <a:latin typeface="Lato" panose="020F0502020204030203" pitchFamily="34" charset="0"/>
              </a:rPr>
              <a:t>开始界面实现</a:t>
            </a:r>
            <a:endParaRPr lang="en-US" altLang="zh-CN" sz="2800" b="1" i="0" dirty="0">
              <a:effectLst/>
              <a:latin typeface="Lato" panose="020F050202020403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2786CF-6D79-9E59-E3AC-2FC4509F71E5}"/>
              </a:ext>
            </a:extLst>
          </p:cNvPr>
          <p:cNvSpPr txBox="1"/>
          <p:nvPr/>
        </p:nvSpPr>
        <p:spPr>
          <a:xfrm>
            <a:off x="389320" y="806697"/>
            <a:ext cx="11551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latin typeface="Lato" panose="020F0502020204030203" pitchFamily="34" charset="0"/>
              </a:rPr>
              <a:t>StartLayer</a:t>
            </a:r>
            <a:r>
              <a:rPr lang="zh-CN" altLang="en-US" sz="2000" b="1" dirty="0">
                <a:latin typeface="Lato" panose="020F0502020204030203" pitchFamily="34" charset="0"/>
              </a:rPr>
              <a:t>类用于显示开始菜单，为玩家提供“新游戏”和“继续游戏”两种选择。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E3E4D9-1527-4D82-5B01-A7EDF0B895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767" y="1848337"/>
            <a:ext cx="7506350" cy="485436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29B3A1D-40B6-211A-10B9-7CFB90F31C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5933" y="3075785"/>
            <a:ext cx="3635055" cy="2735817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18D5989-ECC2-CE3A-F6E2-C994AD22A373}"/>
              </a:ext>
            </a:extLst>
          </p:cNvPr>
          <p:cNvSpPr txBox="1"/>
          <p:nvPr/>
        </p:nvSpPr>
        <p:spPr>
          <a:xfrm>
            <a:off x="190532" y="1479005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Lato" panose="020F0502020204030203" pitchFamily="34" charset="0"/>
              </a:rPr>
              <a:t>核心代码</a:t>
            </a:r>
            <a:r>
              <a:rPr lang="en-US" altLang="zh-CN" b="1" dirty="0">
                <a:latin typeface="Lato" panose="020F0502020204030203" pitchFamily="34" charset="0"/>
              </a:rPr>
              <a:t>(</a:t>
            </a:r>
            <a:r>
              <a:rPr lang="zh-CN" altLang="en-US" b="1" dirty="0">
                <a:latin typeface="Lato" panose="020F0502020204030203" pitchFamily="34" charset="0"/>
              </a:rPr>
              <a:t>界面及按钮的创建</a:t>
            </a:r>
            <a:r>
              <a:rPr lang="en-US" altLang="zh-CN" b="1" dirty="0">
                <a:latin typeface="Lato" panose="020F0502020204030203" pitchFamily="34" charset="0"/>
              </a:rPr>
              <a:t>)</a:t>
            </a:r>
            <a:r>
              <a:rPr lang="zh-CN" altLang="en-US" b="1" dirty="0">
                <a:latin typeface="Lato" panose="020F0502020204030203" pitchFamily="34" charset="0"/>
              </a:rPr>
              <a:t>：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112753F-2C70-9090-1EE8-73E09CB04BF6}"/>
              </a:ext>
            </a:extLst>
          </p:cNvPr>
          <p:cNvSpPr txBox="1"/>
          <p:nvPr/>
        </p:nvSpPr>
        <p:spPr>
          <a:xfrm>
            <a:off x="8305933" y="2706453"/>
            <a:ext cx="32182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Lato" panose="020F0502020204030203" pitchFamily="34" charset="0"/>
              </a:rPr>
              <a:t>核心代码</a:t>
            </a:r>
            <a:r>
              <a:rPr lang="en-US" altLang="zh-CN" b="1" dirty="0">
                <a:latin typeface="Lato" panose="020F0502020204030203" pitchFamily="34" charset="0"/>
              </a:rPr>
              <a:t>(</a:t>
            </a:r>
            <a:r>
              <a:rPr lang="zh-CN" altLang="en-US" b="1" dirty="0">
                <a:latin typeface="Lato" panose="020F0502020204030203" pitchFamily="34" charset="0"/>
              </a:rPr>
              <a:t>回调函数</a:t>
            </a:r>
            <a:r>
              <a:rPr lang="en-US" altLang="zh-CN" b="1" dirty="0">
                <a:latin typeface="Lato" panose="020F0502020204030203" pitchFamily="34" charset="0"/>
              </a:rPr>
              <a:t>)</a:t>
            </a:r>
            <a:r>
              <a:rPr lang="zh-CN" altLang="en-US" b="1" dirty="0">
                <a:latin typeface="Lato" panose="020F0502020204030203" pitchFamily="34" charset="0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3921402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9C1F5-4753-B3B4-EC0D-E4D8613F3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95F736A-2F40-2E75-5B1D-A800979B8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20" y="223024"/>
            <a:ext cx="634688" cy="50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FEB1FAC-214C-C26B-F541-E7BF2A75192F}"/>
              </a:ext>
            </a:extLst>
          </p:cNvPr>
          <p:cNvSpPr txBox="1"/>
          <p:nvPr/>
        </p:nvSpPr>
        <p:spPr>
          <a:xfrm>
            <a:off x="1185132" y="207804"/>
            <a:ext cx="3525324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 err="1">
                <a:latin typeface="Lato" panose="020F0502020204030203" pitchFamily="34" charset="0"/>
              </a:rPr>
              <a:t>SetMenu</a:t>
            </a:r>
            <a:r>
              <a:rPr lang="en-US" altLang="zh-CN" sz="2800" b="1" dirty="0">
                <a:latin typeface="Lato" panose="020F0502020204030203" pitchFamily="34" charset="0"/>
              </a:rPr>
              <a:t> </a:t>
            </a:r>
            <a:r>
              <a:rPr lang="zh-CN" altLang="en-US" sz="2800" b="1" i="0" dirty="0">
                <a:effectLst/>
                <a:latin typeface="Lato" panose="020F0502020204030203" pitchFamily="34" charset="0"/>
              </a:rPr>
              <a:t>排行榜实现</a:t>
            </a:r>
            <a:endParaRPr lang="en-US" altLang="zh-CN" sz="2800" b="1" i="0" dirty="0">
              <a:effectLst/>
              <a:latin typeface="Lato" panose="020F050202020403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95A4BE1-81D4-E86E-481B-516CB444B78B}"/>
              </a:ext>
            </a:extLst>
          </p:cNvPr>
          <p:cNvSpPr txBox="1"/>
          <p:nvPr/>
        </p:nvSpPr>
        <p:spPr>
          <a:xfrm>
            <a:off x="389320" y="1175176"/>
            <a:ext cx="609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Lato" panose="020F0502020204030203" pitchFamily="34" charset="0"/>
              </a:rPr>
              <a:t>通过加载分数</a:t>
            </a:r>
            <a:r>
              <a:rPr lang="en-US" altLang="zh-CN" sz="2000" b="1" dirty="0">
                <a:latin typeface="Lato" panose="020F0502020204030203" pitchFamily="34" charset="0"/>
              </a:rPr>
              <a:t>vector</a:t>
            </a:r>
            <a:r>
              <a:rPr lang="zh-CN" altLang="en-US" sz="2000" b="1" dirty="0">
                <a:latin typeface="Lato" panose="020F0502020204030203" pitchFamily="34" charset="0"/>
              </a:rPr>
              <a:t>渲染每个分数的排名情况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CFCBB3B9-FAE2-71C3-D1BB-40F5AADCC0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320" y="2440874"/>
            <a:ext cx="10924760" cy="3241950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78F02C4B-A880-9447-C730-11F81CF39B4B}"/>
              </a:ext>
            </a:extLst>
          </p:cNvPr>
          <p:cNvSpPr txBox="1"/>
          <p:nvPr/>
        </p:nvSpPr>
        <p:spPr>
          <a:xfrm>
            <a:off x="389320" y="1975396"/>
            <a:ext cx="609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Lato" panose="020F0502020204030203" pitchFamily="34" charset="0"/>
              </a:rPr>
              <a:t>核心代码：</a:t>
            </a:r>
          </a:p>
        </p:txBody>
      </p:sp>
    </p:spTree>
    <p:extLst>
      <p:ext uri="{BB962C8B-B14F-4D97-AF65-F5344CB8AC3E}">
        <p14:creationId xmlns:p14="http://schemas.microsoft.com/office/powerpoint/2010/main" val="1307932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A9855-8161-4173-8F3C-84034BC59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26A7A776-F905-FF66-09D7-96622EAB0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284" y="4888088"/>
            <a:ext cx="4000847" cy="1767993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A794205C-A333-232F-AA9E-405944BF64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2911" y="4544257"/>
            <a:ext cx="5540220" cy="194326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9E38FA1-53A0-F7A0-CAA5-43CDDFFA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5576480" y="1942804"/>
            <a:ext cx="3316410" cy="72095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1990BA8-142D-22F6-0EED-9C0C467858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320" y="223024"/>
            <a:ext cx="634688" cy="50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2E5E4EE-B4BE-6B53-1508-98933CB4F580}"/>
              </a:ext>
            </a:extLst>
          </p:cNvPr>
          <p:cNvSpPr txBox="1"/>
          <p:nvPr/>
        </p:nvSpPr>
        <p:spPr>
          <a:xfrm>
            <a:off x="1185131" y="207804"/>
            <a:ext cx="4005433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 err="1">
                <a:latin typeface="Lato" panose="020F0502020204030203" pitchFamily="34" charset="0"/>
              </a:rPr>
              <a:t>DataConf</a:t>
            </a:r>
            <a:r>
              <a:rPr lang="en-US" altLang="zh-CN" sz="2800" b="1" dirty="0">
                <a:latin typeface="Lato" panose="020F0502020204030203" pitchFamily="34" charset="0"/>
              </a:rPr>
              <a:t> </a:t>
            </a:r>
            <a:r>
              <a:rPr lang="zh-CN" altLang="en-US" sz="2800" b="1" i="0" dirty="0">
                <a:effectLst/>
                <a:latin typeface="Lato" panose="020F0502020204030203" pitchFamily="34" charset="0"/>
              </a:rPr>
              <a:t>数据存储实现</a:t>
            </a:r>
            <a:endParaRPr lang="en-US" altLang="zh-CN" sz="2800" b="1" i="0" dirty="0">
              <a:effectLst/>
              <a:latin typeface="Lato" panose="020F050202020403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68032DB-6D0F-EE40-CF99-D332B1CB75A6}"/>
              </a:ext>
            </a:extLst>
          </p:cNvPr>
          <p:cNvSpPr txBox="1"/>
          <p:nvPr/>
        </p:nvSpPr>
        <p:spPr>
          <a:xfrm>
            <a:off x="389320" y="820907"/>
            <a:ext cx="1155166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latin typeface="Lato" panose="020F0502020204030203" pitchFamily="34" charset="0"/>
              </a:rPr>
              <a:t>DataConf</a:t>
            </a:r>
            <a:r>
              <a:rPr lang="en-US" altLang="zh-CN" sz="2000" b="1" dirty="0">
                <a:latin typeface="Lato" panose="020F0502020204030203" pitchFamily="34" charset="0"/>
              </a:rPr>
              <a:t> </a:t>
            </a:r>
            <a:r>
              <a:rPr lang="zh-CN" altLang="en-US" sz="2000" b="1" dirty="0">
                <a:latin typeface="Lato" panose="020F0502020204030203" pitchFamily="34" charset="0"/>
              </a:rPr>
              <a:t>类用于管理游戏的存档和配置数据，负责将游戏的状态（如分数、格子数据等）保存到本地，以便玩家下次启动游戏时能够恢复上次的状态。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7364AFF-7092-57BD-A1E0-D013341220C8}"/>
              </a:ext>
            </a:extLst>
          </p:cNvPr>
          <p:cNvSpPr txBox="1"/>
          <p:nvPr/>
        </p:nvSpPr>
        <p:spPr>
          <a:xfrm>
            <a:off x="389320" y="1598807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Lato" panose="020F0502020204030203" pitchFamily="34" charset="0"/>
              </a:rPr>
              <a:t>核心代码</a:t>
            </a:r>
            <a:r>
              <a:rPr lang="en-US" altLang="zh-CN" b="1" dirty="0">
                <a:latin typeface="Lato" panose="020F0502020204030203" pitchFamily="34" charset="0"/>
              </a:rPr>
              <a:t>(</a:t>
            </a:r>
            <a:r>
              <a:rPr lang="zh-CN" altLang="en-US" b="1" dirty="0">
                <a:latin typeface="Lato" panose="020F0502020204030203" pitchFamily="34" charset="0"/>
              </a:rPr>
              <a:t>分数</a:t>
            </a:r>
            <a:r>
              <a:rPr lang="en-US" altLang="zh-CN" b="1" dirty="0">
                <a:latin typeface="Lato" panose="020F0502020204030203" pitchFamily="34" charset="0"/>
              </a:rPr>
              <a:t>)</a:t>
            </a:r>
            <a:r>
              <a:rPr lang="zh-CN" altLang="en-US" b="1" dirty="0">
                <a:latin typeface="Lato" panose="020F0502020204030203" pitchFamily="34" charset="0"/>
              </a:rPr>
              <a:t>：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ACB1691-1BEF-9CC2-85AE-9C82087769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96870" y="2129139"/>
            <a:ext cx="3696020" cy="120406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862B9DB-A4D4-C57E-0165-340F6D42E4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1262" y="1945203"/>
            <a:ext cx="7209145" cy="139458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FDEFDDC-4951-9EB1-40DC-8728F85CCC15}"/>
              </a:ext>
            </a:extLst>
          </p:cNvPr>
          <p:cNvSpPr txBox="1"/>
          <p:nvPr/>
        </p:nvSpPr>
        <p:spPr>
          <a:xfrm>
            <a:off x="7863144" y="2095664"/>
            <a:ext cx="61049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accent1"/>
                </a:solidFill>
                <a:latin typeface="Lato" panose="020F0502020204030203" pitchFamily="34" charset="0"/>
              </a:rPr>
              <a:t>//</a:t>
            </a:r>
            <a:r>
              <a:rPr lang="zh-CN" altLang="en-US" sz="1400" dirty="0">
                <a:solidFill>
                  <a:schemeClr val="accent1"/>
                </a:solidFill>
                <a:latin typeface="Lato" panose="020F0502020204030203" pitchFamily="34" charset="0"/>
              </a:rPr>
              <a:t>存储当前分数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8BC1ECE-BA1D-A61D-F0C1-BBC27199EDF1}"/>
              </a:ext>
            </a:extLst>
          </p:cNvPr>
          <p:cNvSpPr txBox="1"/>
          <p:nvPr/>
        </p:nvSpPr>
        <p:spPr>
          <a:xfrm>
            <a:off x="8565776" y="2302312"/>
            <a:ext cx="18360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accent1"/>
                </a:solidFill>
                <a:latin typeface="Lato" panose="020F0502020204030203" pitchFamily="34" charset="0"/>
              </a:rPr>
              <a:t>//</a:t>
            </a:r>
            <a:r>
              <a:rPr lang="zh-CN" altLang="en-US" sz="1400" dirty="0">
                <a:solidFill>
                  <a:schemeClr val="accent1"/>
                </a:solidFill>
                <a:latin typeface="Lato" panose="020F0502020204030203" pitchFamily="34" charset="0"/>
              </a:rPr>
              <a:t>存储最高分数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1775C3C-91B8-B6E5-5A64-59225B2961A3}"/>
              </a:ext>
            </a:extLst>
          </p:cNvPr>
          <p:cNvSpPr txBox="1"/>
          <p:nvPr/>
        </p:nvSpPr>
        <p:spPr>
          <a:xfrm>
            <a:off x="5547623" y="2690705"/>
            <a:ext cx="18360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accent1"/>
                </a:solidFill>
                <a:latin typeface="Lato" panose="020F0502020204030203" pitchFamily="34" charset="0"/>
              </a:rPr>
              <a:t>//</a:t>
            </a:r>
            <a:r>
              <a:rPr lang="zh-CN" altLang="en-US" sz="1400" dirty="0">
                <a:solidFill>
                  <a:schemeClr val="accent1"/>
                </a:solidFill>
                <a:latin typeface="Lato" panose="020F0502020204030203" pitchFamily="34" charset="0"/>
              </a:rPr>
              <a:t>存储游戏类型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1017D67-88CB-C32F-2D83-EAA330FC7B9F}"/>
              </a:ext>
            </a:extLst>
          </p:cNvPr>
          <p:cNvSpPr txBox="1"/>
          <p:nvPr/>
        </p:nvSpPr>
        <p:spPr>
          <a:xfrm>
            <a:off x="3687967" y="2915169"/>
            <a:ext cx="18360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accent1"/>
                </a:solidFill>
                <a:latin typeface="Lato" panose="020F0502020204030203" pitchFamily="34" charset="0"/>
              </a:rPr>
              <a:t>//</a:t>
            </a:r>
            <a:r>
              <a:rPr lang="zh-CN" altLang="en-US" sz="1400" dirty="0">
                <a:solidFill>
                  <a:schemeClr val="accent1"/>
                </a:solidFill>
                <a:latin typeface="Lato" panose="020F0502020204030203" pitchFamily="34" charset="0"/>
              </a:rPr>
              <a:t>保存分数到本地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C627F733-9648-71BB-A104-40D98F2EEC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1262" y="3707099"/>
            <a:ext cx="7468247" cy="2949196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C36DA24-BD6A-A77D-B6CF-AA65C4CEC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551" y="3709264"/>
            <a:ext cx="4000847" cy="1767993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62173B8C-42D6-7D65-D558-1D54415DEA35}"/>
              </a:ext>
            </a:extLst>
          </p:cNvPr>
          <p:cNvSpPr txBox="1"/>
          <p:nvPr/>
        </p:nvSpPr>
        <p:spPr>
          <a:xfrm>
            <a:off x="397894" y="3366678"/>
            <a:ext cx="69857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latin typeface="Lato" panose="020F0502020204030203" pitchFamily="34" charset="0"/>
              </a:rPr>
              <a:t>核心代码</a:t>
            </a:r>
            <a:r>
              <a:rPr lang="en-US" altLang="zh-CN" sz="1800" b="1" dirty="0">
                <a:latin typeface="Lato" panose="020F0502020204030203" pitchFamily="34" charset="0"/>
              </a:rPr>
              <a:t>(</a:t>
            </a:r>
            <a:r>
              <a:rPr lang="zh-CN" altLang="en-US" sz="1800" b="1" dirty="0">
                <a:latin typeface="Lato" panose="020F0502020204030203" pitchFamily="34" charset="0"/>
              </a:rPr>
              <a:t>格子</a:t>
            </a:r>
            <a:r>
              <a:rPr lang="en-US" altLang="zh-CN" sz="1800" b="1" dirty="0">
                <a:latin typeface="Lato" panose="020F0502020204030203" pitchFamily="34" charset="0"/>
              </a:rPr>
              <a:t>)</a:t>
            </a:r>
            <a:r>
              <a:rPr lang="zh-CN" altLang="en-US" sz="1800" b="1" dirty="0">
                <a:latin typeface="Lato" panose="020F0502020204030203" pitchFamily="34" charset="0"/>
              </a:rPr>
              <a:t>：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A3F85050-29E1-16C1-0C91-8B043DDF0C60}"/>
              </a:ext>
            </a:extLst>
          </p:cNvPr>
          <p:cNvSpPr txBox="1"/>
          <p:nvPr/>
        </p:nvSpPr>
        <p:spPr>
          <a:xfrm>
            <a:off x="8431833" y="5729316"/>
            <a:ext cx="23930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accent1"/>
                </a:solidFill>
                <a:latin typeface="Lato" panose="020F0502020204030203" pitchFamily="34" charset="0"/>
              </a:rPr>
              <a:t>//</a:t>
            </a:r>
            <a:r>
              <a:rPr lang="zh-CN" altLang="en-US" sz="1400" dirty="0">
                <a:solidFill>
                  <a:schemeClr val="accent1"/>
                </a:solidFill>
                <a:latin typeface="Lato" panose="020F0502020204030203" pitchFamily="34" charset="0"/>
              </a:rPr>
              <a:t>存储当前格子分数值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4D17926C-363B-6FEA-DAA6-CA7D381CA92C}"/>
              </a:ext>
            </a:extLst>
          </p:cNvPr>
          <p:cNvSpPr txBox="1"/>
          <p:nvPr/>
        </p:nvSpPr>
        <p:spPr>
          <a:xfrm>
            <a:off x="9079609" y="6193946"/>
            <a:ext cx="21890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accent1"/>
                </a:solidFill>
                <a:latin typeface="Lato" panose="020F0502020204030203" pitchFamily="34" charset="0"/>
              </a:rPr>
              <a:t>//</a:t>
            </a:r>
            <a:r>
              <a:rPr lang="zh-CN" altLang="en-US" sz="1400" dirty="0">
                <a:solidFill>
                  <a:schemeClr val="accent1"/>
                </a:solidFill>
                <a:latin typeface="Lato" panose="020F0502020204030203" pitchFamily="34" charset="0"/>
              </a:rPr>
              <a:t>存储上一个格子状态</a:t>
            </a:r>
          </a:p>
        </p:txBody>
      </p:sp>
    </p:spTree>
    <p:extLst>
      <p:ext uri="{BB962C8B-B14F-4D97-AF65-F5344CB8AC3E}">
        <p14:creationId xmlns:p14="http://schemas.microsoft.com/office/powerpoint/2010/main" val="1769432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rcRect l="3366" t="7236" r="2852" b="7393"/>
          <a:stretch>
            <a:fillRect/>
          </a:stretch>
        </p:blipFill>
        <p:spPr>
          <a:xfrm>
            <a:off x="-12700" y="0"/>
            <a:ext cx="12217400" cy="685800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3441856" y="2217410"/>
            <a:ext cx="5308444" cy="254000"/>
            <a:chOff x="3479956" y="2152650"/>
            <a:chExt cx="5308444" cy="254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79956" y="2152650"/>
              <a:ext cx="317344" cy="254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8471056" y="2152650"/>
              <a:ext cx="317344" cy="254000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4186609" y="2822817"/>
            <a:ext cx="4033285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zh-CN" altLang="en-US" sz="4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9941E-1642-F7B8-CC20-B74D12F6B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演示视频">
            <a:hlinkClick r:id="" action="ppaction://media"/>
            <a:extLst>
              <a:ext uri="{FF2B5EF4-FFF2-40B4-BE49-F238E27FC236}">
                <a16:creationId xmlns:a16="http://schemas.microsoft.com/office/drawing/2014/main" id="{53BF5B13-FAE3-4144-CC53-A8D5545A85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56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12669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4AAE4-966A-A9D9-788C-7AE1F76D4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BA804DE-704E-BBC6-B7F6-2E50F80B0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20" y="223024"/>
            <a:ext cx="634688" cy="50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F8EC931-CCE7-B4D2-1B8E-F3989B52A1B7}"/>
              </a:ext>
            </a:extLst>
          </p:cNvPr>
          <p:cNvSpPr txBox="1"/>
          <p:nvPr/>
        </p:nvSpPr>
        <p:spPr>
          <a:xfrm>
            <a:off x="1185132" y="20780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主要架构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C0EEFC8-751E-CEAD-0B90-86AD77D8E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882" y="850025"/>
            <a:ext cx="4276165" cy="591384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84C51A2-BDDC-3787-CD39-90DB3923B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6695" y="850025"/>
            <a:ext cx="2942520" cy="5959532"/>
          </a:xfrm>
          <a:prstGeom prst="rect">
            <a:avLst/>
          </a:prstGeom>
        </p:spPr>
      </p:pic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326FAE59-25A0-D789-6E71-488213432F41}"/>
              </a:ext>
            </a:extLst>
          </p:cNvPr>
          <p:cNvCxnSpPr>
            <a:cxnSpLocks/>
          </p:cNvCxnSpPr>
          <p:nvPr/>
        </p:nvCxnSpPr>
        <p:spPr>
          <a:xfrm>
            <a:off x="7987552" y="1586753"/>
            <a:ext cx="134470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B841819F-334A-7D25-B471-08A84A32C2FD}"/>
              </a:ext>
            </a:extLst>
          </p:cNvPr>
          <p:cNvSpPr txBox="1"/>
          <p:nvPr/>
        </p:nvSpPr>
        <p:spPr>
          <a:xfrm>
            <a:off x="9354109" y="1415548"/>
            <a:ext cx="1334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数据储存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913B0DBB-F487-B661-75C6-404506F39E66}"/>
              </a:ext>
            </a:extLst>
          </p:cNvPr>
          <p:cNvCxnSpPr>
            <a:cxnSpLocks/>
          </p:cNvCxnSpPr>
          <p:nvPr/>
        </p:nvCxnSpPr>
        <p:spPr>
          <a:xfrm>
            <a:off x="8176861" y="2169459"/>
            <a:ext cx="117724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326B0026-F33C-48ED-1821-EF0764F04369}"/>
              </a:ext>
            </a:extLst>
          </p:cNvPr>
          <p:cNvCxnSpPr>
            <a:cxnSpLocks/>
          </p:cNvCxnSpPr>
          <p:nvPr/>
        </p:nvCxnSpPr>
        <p:spPr>
          <a:xfrm>
            <a:off x="8681756" y="2774576"/>
            <a:ext cx="67235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B38B2B8B-7E27-204B-B697-A2F305A6C45C}"/>
              </a:ext>
            </a:extLst>
          </p:cNvPr>
          <p:cNvCxnSpPr>
            <a:cxnSpLocks/>
            <a:endCxn id="43" idx="1"/>
          </p:cNvCxnSpPr>
          <p:nvPr/>
        </p:nvCxnSpPr>
        <p:spPr>
          <a:xfrm flipV="1">
            <a:off x="8230649" y="3352802"/>
            <a:ext cx="1140268" cy="134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EB82EA4A-C2AD-4BD0-B442-DB1F25FBAF7B}"/>
              </a:ext>
            </a:extLst>
          </p:cNvPr>
          <p:cNvCxnSpPr>
            <a:cxnSpLocks/>
          </p:cNvCxnSpPr>
          <p:nvPr/>
        </p:nvCxnSpPr>
        <p:spPr>
          <a:xfrm>
            <a:off x="8082731" y="3957918"/>
            <a:ext cx="134470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7679B439-ECF3-6C84-B0BA-B7542B596C29}"/>
              </a:ext>
            </a:extLst>
          </p:cNvPr>
          <p:cNvCxnSpPr>
            <a:cxnSpLocks/>
          </p:cNvCxnSpPr>
          <p:nvPr/>
        </p:nvCxnSpPr>
        <p:spPr>
          <a:xfrm>
            <a:off x="7558295" y="4563035"/>
            <a:ext cx="186914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701D5330-B28A-2CD1-4F01-777037486A13}"/>
              </a:ext>
            </a:extLst>
          </p:cNvPr>
          <p:cNvCxnSpPr>
            <a:cxnSpLocks/>
          </p:cNvCxnSpPr>
          <p:nvPr/>
        </p:nvCxnSpPr>
        <p:spPr>
          <a:xfrm>
            <a:off x="8282826" y="5154706"/>
            <a:ext cx="114461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CB06B981-484D-B108-AC5A-B8151573DF5F}"/>
              </a:ext>
            </a:extLst>
          </p:cNvPr>
          <p:cNvCxnSpPr>
            <a:cxnSpLocks/>
          </p:cNvCxnSpPr>
          <p:nvPr/>
        </p:nvCxnSpPr>
        <p:spPr>
          <a:xfrm>
            <a:off x="7974105" y="5759823"/>
            <a:ext cx="145333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6889D04C-F867-081D-1964-586F08583DDB}"/>
              </a:ext>
            </a:extLst>
          </p:cNvPr>
          <p:cNvCxnSpPr>
            <a:cxnSpLocks/>
          </p:cNvCxnSpPr>
          <p:nvPr/>
        </p:nvCxnSpPr>
        <p:spPr>
          <a:xfrm>
            <a:off x="8087213" y="6351494"/>
            <a:ext cx="134470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9DEABDAF-2909-5456-E5F4-B2BFA5F93AAF}"/>
              </a:ext>
            </a:extLst>
          </p:cNvPr>
          <p:cNvSpPr txBox="1"/>
          <p:nvPr/>
        </p:nvSpPr>
        <p:spPr>
          <a:xfrm>
            <a:off x="9354109" y="1995998"/>
            <a:ext cx="1334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核心玩法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E4648A27-F689-01D3-9773-6EF9903C1A5F}"/>
              </a:ext>
            </a:extLst>
          </p:cNvPr>
          <p:cNvSpPr txBox="1"/>
          <p:nvPr/>
        </p:nvSpPr>
        <p:spPr>
          <a:xfrm>
            <a:off x="9354109" y="2589910"/>
            <a:ext cx="1334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菜单按键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60BF7D94-0373-7AAD-9007-47788213D7B3}"/>
              </a:ext>
            </a:extLst>
          </p:cNvPr>
          <p:cNvSpPr txBox="1"/>
          <p:nvPr/>
        </p:nvSpPr>
        <p:spPr>
          <a:xfrm>
            <a:off x="9370917" y="3168136"/>
            <a:ext cx="1334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dirty="0">
                <a:solidFill>
                  <a:srgbClr val="FF0000"/>
                </a:solidFill>
                <a:latin typeface="Lato" panose="020F0502020204030203" pitchFamily="34" charset="0"/>
              </a:rPr>
              <a:t>场景创建</a:t>
            </a:r>
            <a:endParaRPr lang="zh-CN" altLang="en-US" b="1" i="0" dirty="0">
              <a:solidFill>
                <a:srgbClr val="FF0000"/>
              </a:solidFill>
              <a:effectLst/>
              <a:latin typeface="Lato" panose="020F0502020204030203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C02DD53-6E43-520E-C666-AF6163983944}"/>
              </a:ext>
            </a:extLst>
          </p:cNvPr>
          <p:cNvSpPr txBox="1"/>
          <p:nvPr/>
        </p:nvSpPr>
        <p:spPr>
          <a:xfrm>
            <a:off x="9370917" y="3773252"/>
            <a:ext cx="1334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分数图标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99EE540C-61AF-1C15-66D0-2293A5F846DD}"/>
              </a:ext>
            </a:extLst>
          </p:cNvPr>
          <p:cNvSpPr txBox="1"/>
          <p:nvPr/>
        </p:nvSpPr>
        <p:spPr>
          <a:xfrm>
            <a:off x="9370917" y="4397205"/>
            <a:ext cx="1334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单个格子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1521B74E-DCA6-152D-EC9E-521BF1FD8998}"/>
              </a:ext>
            </a:extLst>
          </p:cNvPr>
          <p:cNvSpPr txBox="1"/>
          <p:nvPr/>
        </p:nvSpPr>
        <p:spPr>
          <a:xfrm>
            <a:off x="9370917" y="4983487"/>
            <a:ext cx="1334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编码转换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B08D2BA2-5E64-099E-4D8B-1CE38FA0BF5A}"/>
              </a:ext>
            </a:extLst>
          </p:cNvPr>
          <p:cNvSpPr txBox="1"/>
          <p:nvPr/>
        </p:nvSpPr>
        <p:spPr>
          <a:xfrm>
            <a:off x="9389409" y="5575157"/>
            <a:ext cx="1334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排行榜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04A04F96-C385-F68A-9D65-66CEBB846BC8}"/>
              </a:ext>
            </a:extLst>
          </p:cNvPr>
          <p:cNvSpPr txBox="1"/>
          <p:nvPr/>
        </p:nvSpPr>
        <p:spPr>
          <a:xfrm>
            <a:off x="9389409" y="6147082"/>
            <a:ext cx="1334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开始界面</a:t>
            </a:r>
          </a:p>
        </p:txBody>
      </p:sp>
    </p:spTree>
    <p:extLst>
      <p:ext uri="{BB962C8B-B14F-4D97-AF65-F5344CB8AC3E}">
        <p14:creationId xmlns:p14="http://schemas.microsoft.com/office/powerpoint/2010/main" val="1591516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2B0DD-2C46-DCFC-220A-B11720DF1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18B0D4A-582C-EF64-C987-12B91A678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20" y="223024"/>
            <a:ext cx="634688" cy="50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F8EDECE-A98D-7D58-A4A2-6406974A64BF}"/>
              </a:ext>
            </a:extLst>
          </p:cNvPr>
          <p:cNvSpPr txBox="1"/>
          <p:nvPr/>
        </p:nvSpPr>
        <p:spPr>
          <a:xfrm>
            <a:off x="1185132" y="20780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主要架构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DCEA73-EA6E-CD76-BCB7-B08ED3FDA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6852" y="537839"/>
            <a:ext cx="1793746" cy="289116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50F5E1A-8711-9703-3080-8F389F2DD5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5178" y="2820764"/>
            <a:ext cx="1300770" cy="209658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A7207CA-6AE4-A0E2-16D5-64F26642C3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320" y="1410140"/>
            <a:ext cx="2824527" cy="455257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23F548E-D50C-F734-D321-E537D6D3AB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7828" y="3852197"/>
            <a:ext cx="1793746" cy="2796757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9377DDA9-E6DE-03D5-057A-15B1DE7D0F09}"/>
              </a:ext>
            </a:extLst>
          </p:cNvPr>
          <p:cNvSpPr/>
          <p:nvPr/>
        </p:nvSpPr>
        <p:spPr>
          <a:xfrm>
            <a:off x="483448" y="1836479"/>
            <a:ext cx="2690058" cy="50800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BBEAC27-BA9A-D6A0-3B87-8A8EAA819F14}"/>
              </a:ext>
            </a:extLst>
          </p:cNvPr>
          <p:cNvCxnSpPr>
            <a:cxnSpLocks/>
          </p:cNvCxnSpPr>
          <p:nvPr/>
        </p:nvCxnSpPr>
        <p:spPr>
          <a:xfrm>
            <a:off x="3213847" y="2084294"/>
            <a:ext cx="61856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530B5A5E-3854-ADF6-F281-22DD7C9D9AFD}"/>
              </a:ext>
            </a:extLst>
          </p:cNvPr>
          <p:cNvSpPr txBox="1"/>
          <p:nvPr/>
        </p:nvSpPr>
        <p:spPr>
          <a:xfrm>
            <a:off x="3832412" y="1853520"/>
            <a:ext cx="18019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000" b="1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GameTool</a:t>
            </a:r>
            <a:endParaRPr lang="zh-CN" altLang="en-US" sz="2000" b="1" i="0" dirty="0">
              <a:solidFill>
                <a:srgbClr val="FF0000"/>
              </a:solidFill>
              <a:effectLst/>
              <a:latin typeface="Lato" panose="020F0502020204030203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C6813CC-A4F5-EF3C-678B-68EEFD69CBCD}"/>
              </a:ext>
            </a:extLst>
          </p:cNvPr>
          <p:cNvSpPr/>
          <p:nvPr/>
        </p:nvSpPr>
        <p:spPr>
          <a:xfrm>
            <a:off x="456554" y="2408615"/>
            <a:ext cx="2690058" cy="321862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A3312E24-18E7-3931-4339-3BAD37CB6F25}"/>
              </a:ext>
            </a:extLst>
          </p:cNvPr>
          <p:cNvCxnSpPr>
            <a:cxnSpLocks/>
          </p:cNvCxnSpPr>
          <p:nvPr/>
        </p:nvCxnSpPr>
        <p:spPr>
          <a:xfrm>
            <a:off x="3213847" y="2561141"/>
            <a:ext cx="61856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60F9E7A9-1E99-98ED-1C6F-4BE294ABE8EC}"/>
              </a:ext>
            </a:extLst>
          </p:cNvPr>
          <p:cNvSpPr txBox="1"/>
          <p:nvPr/>
        </p:nvSpPr>
        <p:spPr>
          <a:xfrm>
            <a:off x="3832412" y="2330367"/>
            <a:ext cx="22635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000" b="1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GameMenuLayer</a:t>
            </a:r>
            <a:endParaRPr lang="zh-CN" altLang="en-US" sz="2000" b="1" i="0" dirty="0">
              <a:solidFill>
                <a:srgbClr val="FF0000"/>
              </a:solidFill>
              <a:effectLst/>
              <a:latin typeface="Lato" panose="020F0502020204030203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87642C9-A949-C1C9-1909-75663DEAF88A}"/>
              </a:ext>
            </a:extLst>
          </p:cNvPr>
          <p:cNvSpPr/>
          <p:nvPr/>
        </p:nvSpPr>
        <p:spPr>
          <a:xfrm>
            <a:off x="443107" y="2794612"/>
            <a:ext cx="2710896" cy="2653247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F5374DAE-7A9E-6D2C-5A03-28682F4357C4}"/>
              </a:ext>
            </a:extLst>
          </p:cNvPr>
          <p:cNvCxnSpPr>
            <a:cxnSpLocks/>
          </p:cNvCxnSpPr>
          <p:nvPr/>
        </p:nvCxnSpPr>
        <p:spPr>
          <a:xfrm>
            <a:off x="3213847" y="4092593"/>
            <a:ext cx="61856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6F322C1D-0067-B77D-1E98-B02E002052FA}"/>
              </a:ext>
            </a:extLst>
          </p:cNvPr>
          <p:cNvSpPr txBox="1"/>
          <p:nvPr/>
        </p:nvSpPr>
        <p:spPr>
          <a:xfrm>
            <a:off x="3832412" y="3852197"/>
            <a:ext cx="22635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000" b="1" dirty="0" err="1">
                <a:solidFill>
                  <a:srgbClr val="FF0000"/>
                </a:solidFill>
                <a:latin typeface="Lato" panose="020F0502020204030203" pitchFamily="34" charset="0"/>
              </a:rPr>
              <a:t>GameLayer</a:t>
            </a:r>
            <a:endParaRPr lang="zh-CN" altLang="en-US" sz="2000" b="1" dirty="0">
              <a:solidFill>
                <a:srgbClr val="FF0000"/>
              </a:solidFill>
              <a:latin typeface="Lato" panose="020F0502020204030203" pitchFamily="34" charset="0"/>
            </a:endParaRP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CD59AC27-3930-DACA-D48F-F89AEC880DE2}"/>
              </a:ext>
            </a:extLst>
          </p:cNvPr>
          <p:cNvCxnSpPr>
            <a:cxnSpLocks/>
          </p:cNvCxnSpPr>
          <p:nvPr/>
        </p:nvCxnSpPr>
        <p:spPr>
          <a:xfrm>
            <a:off x="2806089" y="5038370"/>
            <a:ext cx="1026323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D9504E12-D4B5-D8CA-E8C6-1D5BD0B37BC8}"/>
              </a:ext>
            </a:extLst>
          </p:cNvPr>
          <p:cNvSpPr txBox="1"/>
          <p:nvPr/>
        </p:nvSpPr>
        <p:spPr>
          <a:xfrm>
            <a:off x="3832412" y="4838315"/>
            <a:ext cx="22635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000" b="1" dirty="0">
                <a:solidFill>
                  <a:srgbClr val="FF0000"/>
                </a:solidFill>
                <a:latin typeface="Lato" panose="020F0502020204030203" pitchFamily="34" charset="0"/>
              </a:rPr>
              <a:t>Grid</a:t>
            </a:r>
            <a:endParaRPr lang="zh-CN" altLang="en-US" sz="2000" b="1" dirty="0">
              <a:solidFill>
                <a:srgbClr val="FF0000"/>
              </a:solidFill>
              <a:latin typeface="Lato" panose="020F0502020204030203" pitchFamily="34" charset="0"/>
            </a:endParaRPr>
          </a:p>
        </p:txBody>
      </p: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35D8D097-0FA8-10FA-7E9C-AE858001AB89}"/>
              </a:ext>
            </a:extLst>
          </p:cNvPr>
          <p:cNvCxnSpPr>
            <a:cxnSpLocks/>
          </p:cNvCxnSpPr>
          <p:nvPr/>
        </p:nvCxnSpPr>
        <p:spPr>
          <a:xfrm flipH="1">
            <a:off x="5325626" y="4065699"/>
            <a:ext cx="617383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DB4F7E15-F64C-A04A-44B1-85239795A43F}"/>
              </a:ext>
            </a:extLst>
          </p:cNvPr>
          <p:cNvCxnSpPr>
            <a:cxnSpLocks/>
          </p:cNvCxnSpPr>
          <p:nvPr/>
        </p:nvCxnSpPr>
        <p:spPr>
          <a:xfrm>
            <a:off x="9531315" y="2084294"/>
            <a:ext cx="61856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836BC74E-9BB2-FD2D-016E-39D40529F89D}"/>
              </a:ext>
            </a:extLst>
          </p:cNvPr>
          <p:cNvCxnSpPr>
            <a:cxnSpLocks/>
          </p:cNvCxnSpPr>
          <p:nvPr/>
        </p:nvCxnSpPr>
        <p:spPr>
          <a:xfrm>
            <a:off x="9439018" y="5479235"/>
            <a:ext cx="61856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0E63D3B0-DEDB-6CA6-3656-AA58254907DC}"/>
              </a:ext>
            </a:extLst>
          </p:cNvPr>
          <p:cNvSpPr txBox="1"/>
          <p:nvPr/>
        </p:nvSpPr>
        <p:spPr>
          <a:xfrm>
            <a:off x="10084477" y="5250581"/>
            <a:ext cx="17937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000" b="1" dirty="0" err="1">
                <a:solidFill>
                  <a:srgbClr val="FF0000"/>
                </a:solidFill>
                <a:latin typeface="Lato" panose="020F0502020204030203" pitchFamily="34" charset="0"/>
              </a:rPr>
              <a:t>SetMenu</a:t>
            </a:r>
            <a:endParaRPr lang="zh-CN" altLang="en-US" sz="2000" b="1" dirty="0">
              <a:solidFill>
                <a:srgbClr val="FF0000"/>
              </a:solidFill>
              <a:latin typeface="Lato" panose="020F0502020204030203" pitchFamily="34" charset="0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2A7AF062-CA4B-D03D-A7A5-38CB5205199C}"/>
              </a:ext>
            </a:extLst>
          </p:cNvPr>
          <p:cNvSpPr txBox="1"/>
          <p:nvPr/>
        </p:nvSpPr>
        <p:spPr>
          <a:xfrm>
            <a:off x="10127456" y="1853520"/>
            <a:ext cx="17937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000" b="1" dirty="0" err="1">
                <a:solidFill>
                  <a:srgbClr val="FF0000"/>
                </a:solidFill>
                <a:latin typeface="Lato" panose="020F0502020204030203" pitchFamily="34" charset="0"/>
              </a:rPr>
              <a:t>StartLayer</a:t>
            </a:r>
            <a:endParaRPr lang="zh-CN" altLang="en-US" sz="2000" b="1" dirty="0">
              <a:solidFill>
                <a:srgbClr val="FF0000"/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526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7793B-C664-1ED9-2E66-81ACA279E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DC18064-2B95-9461-600A-353D47761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20" y="223024"/>
            <a:ext cx="634688" cy="50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2BB1652-F33B-FCF2-7E8A-E6E793E3B593}"/>
              </a:ext>
            </a:extLst>
          </p:cNvPr>
          <p:cNvSpPr txBox="1"/>
          <p:nvPr/>
        </p:nvSpPr>
        <p:spPr>
          <a:xfrm>
            <a:off x="1185132" y="207804"/>
            <a:ext cx="4320413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 err="1">
                <a:latin typeface="Lato" panose="020F0502020204030203" pitchFamily="34" charset="0"/>
              </a:rPr>
              <a:t>GameScene</a:t>
            </a:r>
            <a:r>
              <a:rPr lang="en-US" altLang="zh-CN" sz="2800" b="1" dirty="0">
                <a:latin typeface="Lato" panose="020F0502020204030203" pitchFamily="34" charset="0"/>
              </a:rPr>
              <a:t> </a:t>
            </a:r>
            <a:r>
              <a:rPr lang="zh-CN" altLang="en-US" sz="2800" b="1" dirty="0">
                <a:latin typeface="Lato" panose="020F0502020204030203" pitchFamily="34" charset="0"/>
              </a:rPr>
              <a:t>核心</a:t>
            </a:r>
            <a:r>
              <a:rPr lang="zh-CN" altLang="en-US" sz="2800" b="1" i="0" dirty="0">
                <a:effectLst/>
                <a:latin typeface="Lato" panose="020F0502020204030203" pitchFamily="34" charset="0"/>
              </a:rPr>
              <a:t>实现说明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A165549-A536-4D1A-C038-5508B1B8B082}"/>
              </a:ext>
            </a:extLst>
          </p:cNvPr>
          <p:cNvSpPr txBox="1"/>
          <p:nvPr/>
        </p:nvSpPr>
        <p:spPr>
          <a:xfrm>
            <a:off x="252937" y="891099"/>
            <a:ext cx="609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/>
              <a:t>1. </a:t>
            </a:r>
            <a:r>
              <a:rPr lang="zh-CN" altLang="en-US" sz="2000" b="1" dirty="0"/>
              <a:t>场景创建 </a:t>
            </a:r>
            <a:r>
              <a:rPr lang="en-US" altLang="zh-CN" sz="2000" b="1" dirty="0"/>
              <a:t>(</a:t>
            </a:r>
            <a:r>
              <a:rPr lang="en-US" altLang="zh-CN" sz="2000" b="1" dirty="0" err="1"/>
              <a:t>createScene</a:t>
            </a:r>
            <a:r>
              <a:rPr lang="en-US" altLang="zh-CN" sz="2000" b="1" dirty="0"/>
              <a:t> </a:t>
            </a:r>
            <a:r>
              <a:rPr lang="zh-CN" altLang="en-US" sz="2000" b="1" dirty="0"/>
              <a:t>方法</a:t>
            </a:r>
            <a:r>
              <a:rPr lang="en-US" altLang="zh-CN" sz="2000" b="1" dirty="0"/>
              <a:t>)</a:t>
            </a:r>
            <a:endParaRPr lang="zh-CN" altLang="en-US" sz="2000" b="1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05D991F-04B6-4B03-DE79-D33D75A54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99" y="1358154"/>
            <a:ext cx="5399635" cy="1645423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D4095A97-F5B4-5E0F-809D-CC9F221309B5}"/>
              </a:ext>
            </a:extLst>
          </p:cNvPr>
          <p:cNvSpPr txBox="1"/>
          <p:nvPr/>
        </p:nvSpPr>
        <p:spPr>
          <a:xfrm>
            <a:off x="252937" y="3059668"/>
            <a:ext cx="119390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effectLst/>
                <a:latin typeface="Lato" panose="020F0502020204030203" pitchFamily="34" charset="0"/>
              </a:rPr>
              <a:t>目的：该方法用于创建一个新的 </a:t>
            </a:r>
            <a:r>
              <a:rPr lang="en-US" altLang="zh-CN" b="0" i="0" dirty="0">
                <a:effectLst/>
                <a:latin typeface="Lato" panose="020F0502020204030203" pitchFamily="34" charset="0"/>
              </a:rPr>
              <a:t>Scene </a:t>
            </a:r>
            <a:r>
              <a:rPr lang="zh-CN" altLang="en-US" b="0" i="0" dirty="0">
                <a:effectLst/>
                <a:latin typeface="Lato" panose="020F0502020204030203" pitchFamily="34" charset="0"/>
              </a:rPr>
              <a:t>对象，并将 </a:t>
            </a:r>
            <a:r>
              <a:rPr lang="en-US" altLang="zh-CN" b="0" i="0" dirty="0" err="1">
                <a:effectLst/>
                <a:latin typeface="Lato" panose="020F0502020204030203" pitchFamily="34" charset="0"/>
              </a:rPr>
              <a:t>GameScene</a:t>
            </a:r>
            <a:r>
              <a:rPr lang="en-US" altLang="zh-CN" b="0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b="0" i="0" dirty="0">
                <a:effectLst/>
                <a:latin typeface="Lato" panose="020F0502020204030203" pitchFamily="34" charset="0"/>
              </a:rPr>
              <a:t>层作为子节点添加到该场景中，最终返回场景对象。</a:t>
            </a:r>
            <a:endParaRPr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FDEA0A56-ACF3-9570-8FCC-CA9BE30FDD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99" y="4218891"/>
            <a:ext cx="5399635" cy="1837573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DAB4C527-C366-C499-E898-E3847A39AD18}"/>
              </a:ext>
            </a:extLst>
          </p:cNvPr>
          <p:cNvSpPr txBox="1"/>
          <p:nvPr/>
        </p:nvSpPr>
        <p:spPr>
          <a:xfrm>
            <a:off x="252937" y="3751836"/>
            <a:ext cx="609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i="0" dirty="0">
                <a:effectLst/>
                <a:latin typeface="Lato" panose="020F0502020204030203" pitchFamily="34" charset="0"/>
              </a:rPr>
              <a:t>2. </a:t>
            </a:r>
            <a:r>
              <a:rPr lang="zh-CN" altLang="en-US" sz="2000" b="1" i="0" dirty="0">
                <a:effectLst/>
                <a:latin typeface="Lato" panose="020F0502020204030203" pitchFamily="34" charset="0"/>
              </a:rPr>
              <a:t>获取 </a:t>
            </a:r>
            <a:r>
              <a:rPr lang="en-US" altLang="zh-CN" sz="2000" b="1" i="0" dirty="0" err="1">
                <a:effectLst/>
                <a:latin typeface="Lato" panose="020F0502020204030203" pitchFamily="34" charset="0"/>
              </a:rPr>
              <a:t>GameScene</a:t>
            </a:r>
            <a:r>
              <a:rPr lang="en-US" altLang="zh-CN" sz="2000" b="1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sz="2000" b="1" i="0" dirty="0">
                <a:effectLst/>
                <a:latin typeface="Lato" panose="020F0502020204030203" pitchFamily="34" charset="0"/>
              </a:rPr>
              <a:t>单例 </a:t>
            </a:r>
            <a:r>
              <a:rPr lang="en-US" altLang="zh-CN" sz="2000" b="1" i="0" dirty="0">
                <a:effectLst/>
                <a:latin typeface="Lato" panose="020F0502020204030203" pitchFamily="34" charset="0"/>
              </a:rPr>
              <a:t>(</a:t>
            </a:r>
            <a:r>
              <a:rPr lang="en-US" altLang="zh-CN" sz="2000" b="1" i="0" dirty="0" err="1">
                <a:effectLst/>
                <a:latin typeface="Lato" panose="020F0502020204030203" pitchFamily="34" charset="0"/>
              </a:rPr>
              <a:t>getInstance</a:t>
            </a:r>
            <a:r>
              <a:rPr lang="en-US" altLang="zh-CN" sz="2000" b="1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sz="2000" b="1" i="0" dirty="0">
                <a:effectLst/>
                <a:latin typeface="Lato" panose="020F0502020204030203" pitchFamily="34" charset="0"/>
              </a:rPr>
              <a:t>方法</a:t>
            </a:r>
            <a:r>
              <a:rPr lang="en-US" altLang="zh-CN" sz="2000" b="1" i="0" dirty="0">
                <a:effectLst/>
                <a:latin typeface="Lato" panose="020F0502020204030203" pitchFamily="34" charset="0"/>
              </a:rPr>
              <a:t>)</a:t>
            </a:r>
            <a:endParaRPr lang="zh-CN" altLang="en-US" sz="2000" b="1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9FC10C8-FB8E-C33B-E9D4-3F5DCDC580EB}"/>
              </a:ext>
            </a:extLst>
          </p:cNvPr>
          <p:cNvSpPr txBox="1"/>
          <p:nvPr/>
        </p:nvSpPr>
        <p:spPr>
          <a:xfrm>
            <a:off x="252937" y="6130041"/>
            <a:ext cx="8547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effectLst/>
                <a:latin typeface="Lato" panose="020F0502020204030203" pitchFamily="34" charset="0"/>
              </a:rPr>
              <a:t>目的：实现 </a:t>
            </a:r>
            <a:r>
              <a:rPr lang="en-US" altLang="zh-CN" b="0" i="0" dirty="0" err="1">
                <a:effectLst/>
                <a:latin typeface="Lato" panose="020F0502020204030203" pitchFamily="34" charset="0"/>
              </a:rPr>
              <a:t>GameScene</a:t>
            </a:r>
            <a:r>
              <a:rPr lang="en-US" altLang="zh-CN" b="0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b="0" i="0" dirty="0">
                <a:effectLst/>
                <a:latin typeface="Lato" panose="020F0502020204030203" pitchFamily="34" charset="0"/>
              </a:rPr>
              <a:t>的单例模式，确保全局只有一个 </a:t>
            </a:r>
            <a:r>
              <a:rPr lang="en-US" altLang="zh-CN" b="0" i="0" dirty="0" err="1">
                <a:effectLst/>
                <a:latin typeface="Lato" panose="020F0502020204030203" pitchFamily="34" charset="0"/>
              </a:rPr>
              <a:t>GameScene</a:t>
            </a:r>
            <a:r>
              <a:rPr lang="en-US" altLang="zh-CN" b="0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b="0" i="0" dirty="0">
                <a:effectLst/>
                <a:latin typeface="Lato" panose="020F0502020204030203" pitchFamily="34" charset="0"/>
              </a:rPr>
              <a:t>实例。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BB5C3E3-AE52-02B5-39F5-CE7B7AE6137A}"/>
              </a:ext>
            </a:extLst>
          </p:cNvPr>
          <p:cNvSpPr txBox="1"/>
          <p:nvPr/>
        </p:nvSpPr>
        <p:spPr>
          <a:xfrm>
            <a:off x="5913979" y="1536503"/>
            <a:ext cx="60982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>
                <a:effectLst/>
                <a:latin typeface="Lato" panose="020F0502020204030203" pitchFamily="34" charset="0"/>
              </a:rPr>
              <a:t>使用静态变量 </a:t>
            </a:r>
            <a:r>
              <a:rPr lang="en-US" altLang="zh-CN" b="0" i="0">
                <a:effectLst/>
                <a:latin typeface="Lato" panose="020F0502020204030203" pitchFamily="34" charset="0"/>
              </a:rPr>
              <a:t>_gameScene </a:t>
            </a:r>
            <a:r>
              <a:rPr lang="zh-CN" altLang="en-US" b="0" i="0">
                <a:effectLst/>
                <a:latin typeface="Lato" panose="020F0502020204030203" pitchFamily="34" charset="0"/>
              </a:rPr>
              <a:t>来存储 </a:t>
            </a:r>
            <a:r>
              <a:rPr lang="en-US" altLang="zh-CN" b="0" i="0">
                <a:effectLst/>
                <a:latin typeface="Lato" panose="020F0502020204030203" pitchFamily="34" charset="0"/>
              </a:rPr>
              <a:t>GameScene </a:t>
            </a:r>
            <a:r>
              <a:rPr lang="zh-CN" altLang="en-US" b="0" i="0">
                <a:effectLst/>
                <a:latin typeface="Lato" panose="020F0502020204030203" pitchFamily="34" charset="0"/>
              </a:rPr>
              <a:t>单例。</a:t>
            </a:r>
            <a:br>
              <a:rPr lang="zh-CN" altLang="en-US"/>
            </a:br>
            <a:r>
              <a:rPr lang="zh-CN" altLang="en-US" b="0" i="0">
                <a:effectLst/>
                <a:latin typeface="Lato" panose="020F0502020204030203" pitchFamily="34" charset="0"/>
              </a:rPr>
              <a:t>如果单例为空（即首次调用），通过 </a:t>
            </a:r>
            <a:r>
              <a:rPr lang="en-US" altLang="zh-CN" b="0" i="0">
                <a:effectLst/>
                <a:latin typeface="Lato" panose="020F0502020204030203" pitchFamily="34" charset="0"/>
              </a:rPr>
              <a:t>GameScene::create() </a:t>
            </a:r>
            <a:r>
              <a:rPr lang="zh-CN" altLang="en-US" b="0" i="0">
                <a:effectLst/>
                <a:latin typeface="Lato" panose="020F0502020204030203" pitchFamily="34" charset="0"/>
              </a:rPr>
              <a:t>创建一个新的实例。</a:t>
            </a:r>
            <a:br>
              <a:rPr lang="zh-CN" altLang="en-US"/>
            </a:br>
            <a:r>
              <a:rPr lang="zh-CN" altLang="en-US" b="0" i="0">
                <a:effectLst/>
                <a:latin typeface="Lato" panose="020F0502020204030203" pitchFamily="34" charset="0"/>
              </a:rPr>
              <a:t>返回单例对象 </a:t>
            </a:r>
            <a:r>
              <a:rPr lang="en-US" altLang="zh-CN" b="0" i="0">
                <a:effectLst/>
                <a:latin typeface="Lato" panose="020F0502020204030203" pitchFamily="34" charset="0"/>
              </a:rPr>
              <a:t>_gameScene</a:t>
            </a:r>
            <a:r>
              <a:rPr lang="zh-CN" altLang="en-US" b="0" i="0">
                <a:effectLst/>
                <a:latin typeface="Lato" panose="020F0502020204030203" pitchFamily="34" charset="0"/>
              </a:rPr>
              <a:t>。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6DEAE7D-2C04-2E18-F982-29537E44545B}"/>
              </a:ext>
            </a:extLst>
          </p:cNvPr>
          <p:cNvSpPr txBox="1"/>
          <p:nvPr/>
        </p:nvSpPr>
        <p:spPr>
          <a:xfrm>
            <a:off x="5913979" y="4537512"/>
            <a:ext cx="60982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effectLst/>
                <a:latin typeface="Lato" panose="020F0502020204030203" pitchFamily="34" charset="0"/>
              </a:rPr>
              <a:t>使用静态变量 </a:t>
            </a:r>
            <a:r>
              <a:rPr lang="en-US" altLang="zh-CN" b="0" i="0" dirty="0">
                <a:effectLst/>
                <a:latin typeface="Lato" panose="020F0502020204030203" pitchFamily="34" charset="0"/>
              </a:rPr>
              <a:t>_</a:t>
            </a:r>
            <a:r>
              <a:rPr lang="en-US" altLang="zh-CN" b="0" i="0" dirty="0" err="1">
                <a:effectLst/>
                <a:latin typeface="Lato" panose="020F0502020204030203" pitchFamily="34" charset="0"/>
              </a:rPr>
              <a:t>gameScene</a:t>
            </a:r>
            <a:r>
              <a:rPr lang="en-US" altLang="zh-CN" b="0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b="0" i="0" dirty="0">
                <a:effectLst/>
                <a:latin typeface="Lato" panose="020F0502020204030203" pitchFamily="34" charset="0"/>
              </a:rPr>
              <a:t>来存储 </a:t>
            </a:r>
            <a:r>
              <a:rPr lang="en-US" altLang="zh-CN" b="0" i="0" dirty="0" err="1">
                <a:effectLst/>
                <a:latin typeface="Lato" panose="020F0502020204030203" pitchFamily="34" charset="0"/>
              </a:rPr>
              <a:t>GameScene</a:t>
            </a:r>
            <a:r>
              <a:rPr lang="en-US" altLang="zh-CN" b="0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b="0" i="0" dirty="0">
                <a:effectLst/>
                <a:latin typeface="Lato" panose="020F0502020204030203" pitchFamily="34" charset="0"/>
              </a:rPr>
              <a:t>单例。</a:t>
            </a:r>
            <a:br>
              <a:rPr lang="zh-CN" altLang="en-US" dirty="0"/>
            </a:br>
            <a:r>
              <a:rPr lang="zh-CN" altLang="en-US" b="0" i="0" dirty="0">
                <a:effectLst/>
                <a:latin typeface="Lato" panose="020F0502020204030203" pitchFamily="34" charset="0"/>
              </a:rPr>
              <a:t>如果单例为空（即首次调用），通过 </a:t>
            </a:r>
            <a:r>
              <a:rPr lang="en-US" altLang="zh-CN" b="0" i="0" dirty="0" err="1">
                <a:effectLst/>
                <a:latin typeface="Lato" panose="020F0502020204030203" pitchFamily="34" charset="0"/>
              </a:rPr>
              <a:t>GameScene</a:t>
            </a:r>
            <a:r>
              <a:rPr lang="en-US" altLang="zh-CN" b="0" i="0" dirty="0">
                <a:effectLst/>
                <a:latin typeface="Lato" panose="020F0502020204030203" pitchFamily="34" charset="0"/>
              </a:rPr>
              <a:t>::create() </a:t>
            </a:r>
            <a:r>
              <a:rPr lang="zh-CN" altLang="en-US" b="0" i="0" dirty="0">
                <a:effectLst/>
                <a:latin typeface="Lato" panose="020F0502020204030203" pitchFamily="34" charset="0"/>
              </a:rPr>
              <a:t>创建一个新的实例。</a:t>
            </a:r>
            <a:br>
              <a:rPr lang="zh-CN" altLang="en-US" dirty="0"/>
            </a:br>
            <a:r>
              <a:rPr lang="zh-CN" altLang="en-US" b="0" i="0" dirty="0">
                <a:effectLst/>
                <a:latin typeface="Lato" panose="020F0502020204030203" pitchFamily="34" charset="0"/>
              </a:rPr>
              <a:t>返回单例对象 </a:t>
            </a:r>
            <a:r>
              <a:rPr lang="en-US" altLang="zh-CN" b="0" i="0" dirty="0">
                <a:effectLst/>
                <a:latin typeface="Lato" panose="020F0502020204030203" pitchFamily="34" charset="0"/>
              </a:rPr>
              <a:t>_</a:t>
            </a:r>
            <a:r>
              <a:rPr lang="en-US" altLang="zh-CN" b="0" i="0" dirty="0" err="1">
                <a:effectLst/>
                <a:latin typeface="Lato" panose="020F0502020204030203" pitchFamily="34" charset="0"/>
              </a:rPr>
              <a:t>gameScene</a:t>
            </a:r>
            <a:r>
              <a:rPr lang="zh-CN" altLang="en-US" b="0" i="0" dirty="0">
                <a:effectLst/>
                <a:latin typeface="Lato" panose="020F0502020204030203" pitchFamily="34" charset="0"/>
              </a:rPr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6702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3239E-845D-79BA-AE54-4927D8760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210ACB0-FDFE-D62D-9C59-3B6F57D7B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20" y="223024"/>
            <a:ext cx="634688" cy="50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865A17B-BB98-6BDC-C2AC-DE3E733AD481}"/>
              </a:ext>
            </a:extLst>
          </p:cNvPr>
          <p:cNvSpPr txBox="1"/>
          <p:nvPr/>
        </p:nvSpPr>
        <p:spPr>
          <a:xfrm>
            <a:off x="1185132" y="207804"/>
            <a:ext cx="4320413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 err="1">
                <a:latin typeface="Lato" panose="020F0502020204030203" pitchFamily="34" charset="0"/>
              </a:rPr>
              <a:t>GameScene</a:t>
            </a:r>
            <a:r>
              <a:rPr lang="en-US" altLang="zh-CN" sz="2800" b="1" dirty="0">
                <a:latin typeface="Lato" panose="020F0502020204030203" pitchFamily="34" charset="0"/>
              </a:rPr>
              <a:t> </a:t>
            </a:r>
            <a:r>
              <a:rPr lang="zh-CN" altLang="en-US" sz="2800" b="1" dirty="0">
                <a:latin typeface="Lato" panose="020F0502020204030203" pitchFamily="34" charset="0"/>
              </a:rPr>
              <a:t>核心</a:t>
            </a:r>
            <a:r>
              <a:rPr lang="zh-CN" altLang="en-US" sz="2800" b="1" i="0" dirty="0">
                <a:effectLst/>
                <a:latin typeface="Lato" panose="020F0502020204030203" pitchFamily="34" charset="0"/>
              </a:rPr>
              <a:t>实现说明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64EFC2A-4F4E-B8EB-C37C-3484F46162B6}"/>
              </a:ext>
            </a:extLst>
          </p:cNvPr>
          <p:cNvSpPr txBox="1"/>
          <p:nvPr/>
        </p:nvSpPr>
        <p:spPr>
          <a:xfrm>
            <a:off x="5418983" y="1110218"/>
            <a:ext cx="6383697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600" b="0" i="0" dirty="0">
                <a:effectLst/>
                <a:latin typeface="Lato" panose="020F0502020204030203" pitchFamily="34" charset="0"/>
              </a:rPr>
              <a:t>目的：实现 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GameScene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的初始化工作，包括设置背景颜色、播放背景音乐、添加游戏层、工具层和菜单层等。</a:t>
            </a:r>
          </a:p>
          <a:p>
            <a:pPr algn="l"/>
            <a:r>
              <a:rPr lang="zh-CN" altLang="en-US" sz="1600" b="0" i="0" dirty="0">
                <a:effectLst/>
                <a:latin typeface="Lato" panose="020F0502020204030203" pitchFamily="34" charset="0"/>
              </a:rPr>
              <a:t>核心实现：</a:t>
            </a:r>
          </a:p>
          <a:p>
            <a:pPr algn="l"/>
            <a:r>
              <a:rPr lang="zh-CN" altLang="en-US" sz="1600" b="0" i="0" dirty="0">
                <a:effectLst/>
                <a:latin typeface="Lato" panose="020F0502020204030203" pitchFamily="34" charset="0"/>
              </a:rPr>
              <a:t>父类初始化检查：</a:t>
            </a:r>
          </a:p>
          <a:p>
            <a:pPr algn="l"/>
            <a:r>
              <a:rPr lang="en-US" altLang="zh-CN" sz="1600" b="0" i="0" dirty="0">
                <a:effectLst/>
                <a:latin typeface="Lato" panose="020F0502020204030203" pitchFamily="34" charset="0"/>
              </a:rPr>
              <a:t>if (!Layer::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init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())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：调用父类的 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init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方法并检查返回值。如果失败，初始化 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GameScene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失败，返回 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false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。</a:t>
            </a:r>
            <a:br>
              <a:rPr lang="zh-CN" altLang="en-US" sz="1600" b="0" i="0" dirty="0">
                <a:effectLst/>
                <a:latin typeface="Lato" panose="020F0502020204030203" pitchFamily="34" charset="0"/>
              </a:rPr>
            </a:br>
            <a:r>
              <a:rPr lang="zh-CN" altLang="en-US" sz="1600" b="0" i="0" dirty="0">
                <a:effectLst/>
                <a:latin typeface="Lato" panose="020F0502020204030203" pitchFamily="34" charset="0"/>
              </a:rPr>
              <a:t>背景音乐播放：</a:t>
            </a:r>
          </a:p>
          <a:p>
            <a:pPr algn="l"/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AudioEngine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::play2d(“game_bg.mp3”, true)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：播放游戏的背景音乐，第二个参数 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true 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表示循环播放。</a:t>
            </a:r>
            <a:br>
              <a:rPr lang="zh-CN" altLang="en-US" sz="1600" b="0" i="0" dirty="0">
                <a:effectLst/>
                <a:latin typeface="Lato" panose="020F0502020204030203" pitchFamily="34" charset="0"/>
              </a:rPr>
            </a:br>
            <a:r>
              <a:rPr lang="zh-CN" altLang="en-US" sz="1600" b="0" i="0" dirty="0">
                <a:effectLst/>
                <a:latin typeface="Lato" panose="020F0502020204030203" pitchFamily="34" charset="0"/>
              </a:rPr>
              <a:t>添加背景层：</a:t>
            </a:r>
          </a:p>
          <a:p>
            <a:pPr algn="l"/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LayerColor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::create(Color4B(242, 242, 242, 255))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：创建一个浅灰色的背景层，并将其添加到 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GameScene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中。</a:t>
            </a:r>
            <a:br>
              <a:rPr lang="zh-CN" altLang="en-US" sz="1600" b="0" i="0" dirty="0">
                <a:effectLst/>
                <a:latin typeface="Lato" panose="020F0502020204030203" pitchFamily="34" charset="0"/>
              </a:rPr>
            </a:br>
            <a:r>
              <a:rPr lang="zh-CN" altLang="en-US" sz="1600" b="0" i="0" dirty="0">
                <a:effectLst/>
                <a:latin typeface="Lato" panose="020F0502020204030203" pitchFamily="34" charset="0"/>
              </a:rPr>
              <a:t>添加游戏组件层：</a:t>
            </a:r>
          </a:p>
          <a:p>
            <a:pPr algn="l"/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GameTool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::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getInstance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()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：获取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GameTool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层，并将其添加到场景中。</a:t>
            </a:r>
            <a:br>
              <a:rPr lang="zh-CN" altLang="en-US" sz="1600" b="0" i="0" dirty="0">
                <a:effectLst/>
                <a:latin typeface="Lato" panose="020F0502020204030203" pitchFamily="34" charset="0"/>
              </a:rPr>
            </a:b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GameMenuLayer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::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getInstance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()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：获取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GameMenuLayer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层，并将其添加到场景中。</a:t>
            </a:r>
            <a:br>
              <a:rPr lang="zh-CN" altLang="en-US" sz="1600" b="0" i="0" dirty="0">
                <a:effectLst/>
                <a:latin typeface="Lato" panose="020F0502020204030203" pitchFamily="34" charset="0"/>
              </a:rPr>
            </a:b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GameLayer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::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getInstance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()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：获取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GameLayer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层，添加到场景中。</a:t>
            </a:r>
            <a:br>
              <a:rPr lang="zh-CN" altLang="en-US" sz="1600" b="0" i="0" dirty="0">
                <a:effectLst/>
                <a:latin typeface="Lato" panose="020F0502020204030203" pitchFamily="34" charset="0"/>
              </a:rPr>
            </a:br>
            <a:r>
              <a:rPr lang="zh-CN" altLang="en-US" sz="1600" b="0" i="0" dirty="0">
                <a:effectLst/>
                <a:latin typeface="Lato" panose="020F0502020204030203" pitchFamily="34" charset="0"/>
              </a:rPr>
              <a:t>添加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SetMenu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层：</a:t>
            </a:r>
          </a:p>
          <a:p>
            <a:pPr algn="l"/>
            <a:r>
              <a:rPr lang="en-US" altLang="zh-CN" sz="1600" b="0" i="0" dirty="0">
                <a:effectLst/>
                <a:latin typeface="Lato" panose="020F0502020204030203" pitchFamily="34" charset="0"/>
              </a:rPr>
              <a:t>::create()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：创建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SetMenu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层。</a:t>
            </a:r>
            <a:br>
              <a:rPr lang="zh-CN" altLang="en-US" sz="1600" b="0" i="0" dirty="0">
                <a:effectLst/>
                <a:latin typeface="Lato" panose="020F0502020204030203" pitchFamily="34" charset="0"/>
              </a:rPr>
            </a:b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setLayer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-&gt;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setName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(“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setlayer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”)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：给层命名为 “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setlayer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”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。</a:t>
            </a:r>
            <a:br>
              <a:rPr lang="zh-CN" altLang="en-US" sz="1600" b="0" i="0" dirty="0">
                <a:effectLst/>
                <a:latin typeface="Lato" panose="020F0502020204030203" pitchFamily="34" charset="0"/>
              </a:rPr>
            </a:b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setLayer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-&gt;</a:t>
            </a:r>
            <a:r>
              <a:rPr lang="en-US" altLang="zh-CN" sz="1600" b="0" i="0" dirty="0" err="1">
                <a:effectLst/>
                <a:latin typeface="Lato" panose="020F0502020204030203" pitchFamily="34" charset="0"/>
              </a:rPr>
              <a:t>setVisible</a:t>
            </a:r>
            <a:r>
              <a:rPr lang="en-US" altLang="zh-CN" sz="1600" b="0" i="0" dirty="0">
                <a:effectLst/>
                <a:latin typeface="Lato" panose="020F0502020204030203" pitchFamily="34" charset="0"/>
              </a:rPr>
              <a:t>(false)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：设置该层不可见，直到需要时才显示。</a:t>
            </a:r>
            <a:endParaRPr lang="en-US" altLang="zh-CN" sz="1600" b="0" i="0" dirty="0">
              <a:effectLst/>
              <a:latin typeface="Lato" panose="020F0502020204030203" pitchFamily="34" charset="0"/>
            </a:endParaRPr>
          </a:p>
          <a:p>
            <a:pPr algn="l"/>
            <a:r>
              <a:rPr lang="en-US" altLang="zh-CN" sz="1600" dirty="0" err="1">
                <a:latin typeface="Lato" panose="020F0502020204030203" pitchFamily="34" charset="0"/>
              </a:rPr>
              <a:t>StartLayer</a:t>
            </a:r>
            <a:r>
              <a:rPr lang="en-US" altLang="zh-CN" sz="1600" dirty="0">
                <a:latin typeface="Lato" panose="020F0502020204030203" pitchFamily="34" charset="0"/>
              </a:rPr>
              <a:t>::create()</a:t>
            </a:r>
            <a:r>
              <a:rPr lang="zh-CN" altLang="en-US" sz="1600" dirty="0">
                <a:latin typeface="Lato" panose="020F0502020204030203" pitchFamily="34" charset="0"/>
              </a:rPr>
              <a:t>：</a:t>
            </a:r>
            <a:r>
              <a:rPr lang="zh-CN" altLang="en-US" sz="1600" b="0" i="0" dirty="0">
                <a:effectLst/>
                <a:latin typeface="Lato" panose="020F0502020204030203" pitchFamily="34" charset="0"/>
              </a:rPr>
              <a:t>创建开始菜单层。</a:t>
            </a:r>
            <a:endParaRPr lang="zh-CN" altLang="en-US" sz="1600" dirty="0">
              <a:latin typeface="Lato" panose="020F0502020204030203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F6E2100-2078-5E89-7349-F8FFB4E11B0D}"/>
              </a:ext>
            </a:extLst>
          </p:cNvPr>
          <p:cNvSpPr txBox="1"/>
          <p:nvPr/>
        </p:nvSpPr>
        <p:spPr>
          <a:xfrm>
            <a:off x="5418983" y="720566"/>
            <a:ext cx="609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/>
              <a:t>3. </a:t>
            </a:r>
            <a:r>
              <a:rPr lang="zh-CN" altLang="en-US" sz="2000" b="1" dirty="0"/>
              <a:t>初始化方法 </a:t>
            </a:r>
            <a:r>
              <a:rPr lang="en-US" altLang="zh-CN" sz="2000" b="1" dirty="0"/>
              <a:t>(</a:t>
            </a:r>
            <a:r>
              <a:rPr lang="en-US" altLang="zh-CN" sz="2000" b="1" dirty="0" err="1"/>
              <a:t>init</a:t>
            </a:r>
            <a:r>
              <a:rPr lang="en-US" altLang="zh-CN" sz="2000" b="1" dirty="0"/>
              <a:t> </a:t>
            </a:r>
            <a:r>
              <a:rPr lang="zh-CN" altLang="en-US" sz="2000" b="1" dirty="0"/>
              <a:t>方法</a:t>
            </a:r>
            <a:r>
              <a:rPr lang="en-US" altLang="zh-CN" sz="2000" b="1" dirty="0"/>
              <a:t>)</a:t>
            </a:r>
            <a:endParaRPr lang="zh-CN" altLang="en-US" sz="20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6E09636-4113-22B6-1A83-60C0076DA9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71" y="942442"/>
            <a:ext cx="4013254" cy="567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944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E7ABE-144A-9435-F2F3-23D966CD9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5F3B132-5BA6-7917-212B-22263BCDA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20" y="223024"/>
            <a:ext cx="634688" cy="50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2504629-A1F2-A29B-661E-D860B8191686}"/>
              </a:ext>
            </a:extLst>
          </p:cNvPr>
          <p:cNvSpPr txBox="1"/>
          <p:nvPr/>
        </p:nvSpPr>
        <p:spPr>
          <a:xfrm>
            <a:off x="1185132" y="207804"/>
            <a:ext cx="4248279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i="0" dirty="0" err="1">
                <a:effectLst/>
                <a:latin typeface="Lato" panose="020F0502020204030203" pitchFamily="34" charset="0"/>
              </a:rPr>
              <a:t>GameLayer</a:t>
            </a:r>
            <a:r>
              <a:rPr lang="en-US" altLang="zh-CN" sz="2800" b="1" i="0" dirty="0">
                <a:effectLst/>
                <a:latin typeface="Lato" panose="020F0502020204030203" pitchFamily="34" charset="0"/>
              </a:rPr>
              <a:t> </a:t>
            </a:r>
            <a:r>
              <a:rPr lang="zh-CN" altLang="en-US" sz="2800" b="1" i="0" dirty="0">
                <a:effectLst/>
                <a:latin typeface="Lato" panose="020F0502020204030203" pitchFamily="34" charset="0"/>
              </a:rPr>
              <a:t>核心玩法实现</a:t>
            </a:r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B3AFFDEA-CBA0-8D41-4B46-18839D1209B0}"/>
              </a:ext>
            </a:extLst>
          </p:cNvPr>
          <p:cNvGrpSpPr/>
          <p:nvPr/>
        </p:nvGrpSpPr>
        <p:grpSpPr>
          <a:xfrm>
            <a:off x="4043501" y="2369729"/>
            <a:ext cx="4129836" cy="2255692"/>
            <a:chOff x="3899437" y="2474668"/>
            <a:chExt cx="4469762" cy="2441358"/>
          </a:xfrm>
        </p:grpSpPr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2115D8CD-633D-EC83-D942-5746D1D343E5}"/>
                </a:ext>
              </a:extLst>
            </p:cNvPr>
            <p:cNvGrpSpPr/>
            <p:nvPr/>
          </p:nvGrpSpPr>
          <p:grpSpPr>
            <a:xfrm>
              <a:off x="6897387" y="2474668"/>
              <a:ext cx="1471812" cy="2441358"/>
              <a:chOff x="6694187" y="2474668"/>
              <a:chExt cx="1471812" cy="2441358"/>
            </a:xfrm>
          </p:grpSpPr>
          <p:pic>
            <p:nvPicPr>
              <p:cNvPr id="75" name="图片 74">
                <a:extLst>
                  <a:ext uri="{FF2B5EF4-FFF2-40B4-BE49-F238E27FC236}">
                    <a16:creationId xmlns:a16="http://schemas.microsoft.com/office/drawing/2014/main" id="{C4920667-DF9B-484B-A34E-DC7FDCAEFD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9627881">
                <a:off x="6694270" y="2474668"/>
                <a:ext cx="1320150" cy="304800"/>
              </a:xfrm>
              <a:prstGeom prst="rect">
                <a:avLst/>
              </a:prstGeom>
            </p:spPr>
          </p:pic>
          <p:pic>
            <p:nvPicPr>
              <p:cNvPr id="76" name="图片 75">
                <a:extLst>
                  <a:ext uri="{FF2B5EF4-FFF2-40B4-BE49-F238E27FC236}">
                    <a16:creationId xmlns:a16="http://schemas.microsoft.com/office/drawing/2014/main" id="{299D4CB5-0D7C-DC30-0D98-CC8F6E1B82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797069">
                <a:off x="6845849" y="3209935"/>
                <a:ext cx="1320150" cy="304800"/>
              </a:xfrm>
              <a:prstGeom prst="rect">
                <a:avLst/>
              </a:prstGeom>
            </p:spPr>
          </p:pic>
          <p:pic>
            <p:nvPicPr>
              <p:cNvPr id="77" name="图片 76">
                <a:extLst>
                  <a:ext uri="{FF2B5EF4-FFF2-40B4-BE49-F238E27FC236}">
                    <a16:creationId xmlns:a16="http://schemas.microsoft.com/office/drawing/2014/main" id="{D0FC7086-9EE1-D67E-F131-5CA65F904C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161760" flipV="1">
                <a:off x="6694187" y="4611226"/>
                <a:ext cx="1320150" cy="304800"/>
              </a:xfrm>
              <a:prstGeom prst="rect">
                <a:avLst/>
              </a:prstGeom>
            </p:spPr>
          </p:pic>
        </p:grp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6CFB215B-717E-0EC2-0488-55AB3BA7070C}"/>
                </a:ext>
              </a:extLst>
            </p:cNvPr>
            <p:cNvGrpSpPr/>
            <p:nvPr/>
          </p:nvGrpSpPr>
          <p:grpSpPr>
            <a:xfrm flipH="1">
              <a:off x="3899437" y="2578100"/>
              <a:ext cx="1472337" cy="2337926"/>
              <a:chOff x="6680525" y="2578100"/>
              <a:chExt cx="1472337" cy="2337926"/>
            </a:xfrm>
          </p:grpSpPr>
          <p:pic>
            <p:nvPicPr>
              <p:cNvPr id="72" name="图片 71">
                <a:extLst>
                  <a:ext uri="{FF2B5EF4-FFF2-40B4-BE49-F238E27FC236}">
                    <a16:creationId xmlns:a16="http://schemas.microsoft.com/office/drawing/2014/main" id="{A405FE3F-BBC2-EDAF-D894-9E4C63D50C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9627881">
                <a:off x="6680525" y="2578100"/>
                <a:ext cx="1320150" cy="304800"/>
              </a:xfrm>
              <a:prstGeom prst="rect">
                <a:avLst/>
              </a:prstGeom>
            </p:spPr>
          </p:pic>
          <p:pic>
            <p:nvPicPr>
              <p:cNvPr id="73" name="图片 72">
                <a:extLst>
                  <a:ext uri="{FF2B5EF4-FFF2-40B4-BE49-F238E27FC236}">
                    <a16:creationId xmlns:a16="http://schemas.microsoft.com/office/drawing/2014/main" id="{FB2640A3-E043-CC39-EC6B-FDDCE22E9A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32712" y="3250419"/>
                <a:ext cx="1320150" cy="304800"/>
              </a:xfrm>
              <a:prstGeom prst="rect">
                <a:avLst/>
              </a:prstGeom>
            </p:spPr>
          </p:pic>
          <p:pic>
            <p:nvPicPr>
              <p:cNvPr id="74" name="图片 73">
                <a:extLst>
                  <a:ext uri="{FF2B5EF4-FFF2-40B4-BE49-F238E27FC236}">
                    <a16:creationId xmlns:a16="http://schemas.microsoft.com/office/drawing/2014/main" id="{BBE8CBDA-51EC-9BAD-5E77-61E8AEF3D5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161760" flipV="1">
                <a:off x="6694187" y="4611226"/>
                <a:ext cx="1320150" cy="304800"/>
              </a:xfrm>
              <a:prstGeom prst="rect">
                <a:avLst/>
              </a:prstGeom>
            </p:spPr>
          </p:pic>
        </p:grpSp>
      </p:grpSp>
      <p:pic>
        <p:nvPicPr>
          <p:cNvPr id="78" name="图片 77">
            <a:extLst>
              <a:ext uri="{FF2B5EF4-FFF2-40B4-BE49-F238E27FC236}">
                <a16:creationId xmlns:a16="http://schemas.microsoft.com/office/drawing/2014/main" id="{AD5ED847-FEDB-33AF-85EB-74C00DB668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2810" y="2519427"/>
            <a:ext cx="1191780" cy="1589824"/>
          </a:xfrm>
          <a:prstGeom prst="rect">
            <a:avLst/>
          </a:prstGeom>
        </p:spPr>
      </p:pic>
      <p:grpSp>
        <p:nvGrpSpPr>
          <p:cNvPr id="79" name="组合 78">
            <a:extLst>
              <a:ext uri="{FF2B5EF4-FFF2-40B4-BE49-F238E27FC236}">
                <a16:creationId xmlns:a16="http://schemas.microsoft.com/office/drawing/2014/main" id="{9E807D42-DDD2-2C9D-C7E0-192F74C900BE}"/>
              </a:ext>
            </a:extLst>
          </p:cNvPr>
          <p:cNvGrpSpPr/>
          <p:nvPr/>
        </p:nvGrpSpPr>
        <p:grpSpPr>
          <a:xfrm>
            <a:off x="7999374" y="1033903"/>
            <a:ext cx="3240181" cy="1197727"/>
            <a:chOff x="7325360" y="2384859"/>
            <a:chExt cx="3240181" cy="1197727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B3265F7D-2C16-5898-9EBF-7B924A6153E6}"/>
                </a:ext>
              </a:extLst>
            </p:cNvPr>
            <p:cNvSpPr/>
            <p:nvPr/>
          </p:nvSpPr>
          <p:spPr>
            <a:xfrm>
              <a:off x="7325360" y="2737483"/>
              <a:ext cx="3240181" cy="84510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游戏结束的判断在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ifOver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方法中进行，如果游戏结束，会显示一个提示框，显示 “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Game Over!”</a:t>
              </a:r>
              <a:endParaRPr lang="zh-CN" altLang="en-US" sz="1400" dirty="0">
                <a:solidFill>
                  <a:srgbClr val="3C3C3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420CEE77-0A83-FED6-6924-512671CB1F50}"/>
                </a:ext>
              </a:extLst>
            </p:cNvPr>
            <p:cNvSpPr/>
            <p:nvPr/>
          </p:nvSpPr>
          <p:spPr>
            <a:xfrm>
              <a:off x="7325360" y="2384859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判断游戏结束</a:t>
              </a:r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4C429167-4FD6-295E-CD8C-7C747FDF97AC}"/>
              </a:ext>
            </a:extLst>
          </p:cNvPr>
          <p:cNvGrpSpPr/>
          <p:nvPr/>
        </p:nvGrpSpPr>
        <p:grpSpPr>
          <a:xfrm>
            <a:off x="8189368" y="2499583"/>
            <a:ext cx="4011065" cy="1457157"/>
            <a:chOff x="7325360" y="2384859"/>
            <a:chExt cx="2837707" cy="1457157"/>
          </a:xfrm>
        </p:grpSpPr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B00ACE05-E855-7BF9-51B1-4959ED221CF1}"/>
                </a:ext>
              </a:extLst>
            </p:cNvPr>
            <p:cNvSpPr/>
            <p:nvPr/>
          </p:nvSpPr>
          <p:spPr>
            <a:xfrm>
              <a:off x="7325360" y="2737483"/>
              <a:ext cx="2837707" cy="110453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游戏的核心在于格子的移动与合并，每次用户操作都会触发一次移动。格子的移动通过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moveGrid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moveOnly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moveAndClear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moveAndUpdate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方法来实现。</a:t>
              </a:r>
            </a:p>
          </p:txBody>
        </p:sp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32215AA5-9D76-A79C-3C17-092DF610C96F}"/>
                </a:ext>
              </a:extLst>
            </p:cNvPr>
            <p:cNvSpPr/>
            <p:nvPr/>
          </p:nvSpPr>
          <p:spPr>
            <a:xfrm>
              <a:off x="7325360" y="2384859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移动与合并逻辑</a:t>
              </a:r>
            </a:p>
          </p:txBody>
        </p: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99E40FDB-A820-6FEB-EC42-694BBB04E1C4}"/>
              </a:ext>
            </a:extLst>
          </p:cNvPr>
          <p:cNvGrpSpPr/>
          <p:nvPr/>
        </p:nvGrpSpPr>
        <p:grpSpPr>
          <a:xfrm>
            <a:off x="7848604" y="5215071"/>
            <a:ext cx="4247307" cy="1198625"/>
            <a:chOff x="7325360" y="2384859"/>
            <a:chExt cx="2837707" cy="1198625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356D96B7-CA4C-7D12-0852-265DBE84214E}"/>
                </a:ext>
              </a:extLst>
            </p:cNvPr>
            <p:cNvSpPr/>
            <p:nvPr/>
          </p:nvSpPr>
          <p:spPr>
            <a:xfrm>
              <a:off x="7325360" y="2737483"/>
              <a:ext cx="2837707" cy="84600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游戏支持重新开始（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restartGame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）和撤销操作（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undoGame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），使玩家可以重新开始游戏或撤销上一次的操作</a:t>
              </a:r>
            </a:p>
          </p:txBody>
        </p:sp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8C22D7A1-1DD3-EB9D-EE01-08B7DC0675F7}"/>
                </a:ext>
              </a:extLst>
            </p:cNvPr>
            <p:cNvSpPr/>
            <p:nvPr/>
          </p:nvSpPr>
          <p:spPr>
            <a:xfrm>
              <a:off x="7325360" y="2384859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其他辅助功能</a:t>
              </a:r>
            </a:p>
          </p:txBody>
        </p: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64D925F4-ADAD-EA4F-D815-63C13333C1C7}"/>
              </a:ext>
            </a:extLst>
          </p:cNvPr>
          <p:cNvGrpSpPr/>
          <p:nvPr/>
        </p:nvGrpSpPr>
        <p:grpSpPr>
          <a:xfrm>
            <a:off x="419490" y="1111108"/>
            <a:ext cx="3655681" cy="1198625"/>
            <a:chOff x="7325360" y="2384859"/>
            <a:chExt cx="2837707" cy="1198625"/>
          </a:xfrm>
        </p:grpSpPr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BD95BDDD-CB10-1818-CC98-E50E2B8C16A3}"/>
                </a:ext>
              </a:extLst>
            </p:cNvPr>
            <p:cNvSpPr/>
            <p:nvPr/>
          </p:nvSpPr>
          <p:spPr>
            <a:xfrm>
              <a:off x="7325360" y="2737483"/>
              <a:ext cx="2837707" cy="84600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GameLayer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是游戏的主层，负责游戏的核心逻辑。每个游戏格子 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(Grid)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存储了它的分数，并能响应用户的操作</a:t>
              </a:r>
              <a:r>
                <a:rPr lang="zh-CN" altLang="en-US" sz="1400" b="0" i="0" dirty="0">
                  <a:effectLst/>
                  <a:latin typeface="Lato" panose="020F0502020204030203" pitchFamily="34" charset="0"/>
                </a:rPr>
                <a:t>。</a:t>
              </a:r>
              <a:endParaRPr lang="zh-CN" altLang="en-US" sz="1400" dirty="0">
                <a:solidFill>
                  <a:srgbClr val="3C3C3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矩形 89">
              <a:extLst>
                <a:ext uri="{FF2B5EF4-FFF2-40B4-BE49-F238E27FC236}">
                  <a16:creationId xmlns:a16="http://schemas.microsoft.com/office/drawing/2014/main" id="{E6B8C239-CAB8-37B3-7038-34B46749E2CE}"/>
                </a:ext>
              </a:extLst>
            </p:cNvPr>
            <p:cNvSpPr/>
            <p:nvPr/>
          </p:nvSpPr>
          <p:spPr>
            <a:xfrm>
              <a:off x="7921093" y="2384859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类结构与初始化</a:t>
              </a:r>
            </a:p>
          </p:txBody>
        </p:sp>
      </p:grp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5772D77F-DDE0-C634-D492-31D1E047955A}"/>
              </a:ext>
            </a:extLst>
          </p:cNvPr>
          <p:cNvGrpSpPr/>
          <p:nvPr/>
        </p:nvGrpSpPr>
        <p:grpSpPr>
          <a:xfrm>
            <a:off x="96090" y="2572273"/>
            <a:ext cx="3668802" cy="940093"/>
            <a:chOff x="7325360" y="2384859"/>
            <a:chExt cx="2837707" cy="940093"/>
          </a:xfrm>
        </p:grpSpPr>
        <p:sp>
          <p:nvSpPr>
            <p:cNvPr id="92" name="矩形 91">
              <a:extLst>
                <a:ext uri="{FF2B5EF4-FFF2-40B4-BE49-F238E27FC236}">
                  <a16:creationId xmlns:a16="http://schemas.microsoft.com/office/drawing/2014/main" id="{82C7C4B3-09FC-2EED-D2BA-1B8C27A413FB}"/>
                </a:ext>
              </a:extLst>
            </p:cNvPr>
            <p:cNvSpPr/>
            <p:nvPr/>
          </p:nvSpPr>
          <p:spPr>
            <a:xfrm>
              <a:off x="7325360" y="2737483"/>
              <a:ext cx="2837707" cy="58746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游戏开始时，通过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randGenGrid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随机生成 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个格子，并随机选择它们的位置和初始值</a:t>
              </a:r>
            </a:p>
          </p:txBody>
        </p: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7B40B087-7B96-3635-A53E-A299692C1181}"/>
                </a:ext>
              </a:extLst>
            </p:cNvPr>
            <p:cNvSpPr/>
            <p:nvPr/>
          </p:nvSpPr>
          <p:spPr>
            <a:xfrm>
              <a:off x="7921093" y="2384859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生成随机格子</a:t>
              </a:r>
            </a:p>
          </p:txBody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52A038C9-7072-5F6D-0F51-BA1FE8620383}"/>
              </a:ext>
            </a:extLst>
          </p:cNvPr>
          <p:cNvGrpSpPr/>
          <p:nvPr/>
        </p:nvGrpSpPr>
        <p:grpSpPr>
          <a:xfrm>
            <a:off x="96089" y="5179365"/>
            <a:ext cx="4247309" cy="1198625"/>
            <a:chOff x="7388139" y="2384859"/>
            <a:chExt cx="2774928" cy="1198625"/>
          </a:xfrm>
        </p:grpSpPr>
        <p:sp>
          <p:nvSpPr>
            <p:cNvPr id="95" name="矩形 94">
              <a:extLst>
                <a:ext uri="{FF2B5EF4-FFF2-40B4-BE49-F238E27FC236}">
                  <a16:creationId xmlns:a16="http://schemas.microsoft.com/office/drawing/2014/main" id="{18A2FC36-3E48-F982-531C-CA312A5C8BCC}"/>
                </a:ext>
              </a:extLst>
            </p:cNvPr>
            <p:cNvSpPr/>
            <p:nvPr/>
          </p:nvSpPr>
          <p:spPr>
            <a:xfrm>
              <a:off x="7388139" y="2737483"/>
              <a:ext cx="2774928" cy="84600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通过触摸屏幕进行操作，通过回调函数处理触摸事件。根据用户的滑动方向，游戏会判断是向左、右、上或下移动，并执行相应的动作</a:t>
              </a:r>
            </a:p>
          </p:txBody>
        </p:sp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A335FAF2-1B3B-48B9-1B6C-B7AD990BBE33}"/>
                </a:ext>
              </a:extLst>
            </p:cNvPr>
            <p:cNvSpPr/>
            <p:nvPr/>
          </p:nvSpPr>
          <p:spPr>
            <a:xfrm>
              <a:off x="7921093" y="2384859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用户操作与移动</a:t>
              </a:r>
            </a:p>
          </p:txBody>
        </p:sp>
      </p:grpSp>
      <p:pic>
        <p:nvPicPr>
          <p:cNvPr id="97" name="图片 96">
            <a:extLst>
              <a:ext uri="{FF2B5EF4-FFF2-40B4-BE49-F238E27FC236}">
                <a16:creationId xmlns:a16="http://schemas.microsoft.com/office/drawing/2014/main" id="{89D05A36-CB68-575F-5062-7B8F572AD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64732" flipH="1" flipV="1">
            <a:off x="4071577" y="3689364"/>
            <a:ext cx="1219753" cy="281620"/>
          </a:xfrm>
          <a:prstGeom prst="rect">
            <a:avLst/>
          </a:prstGeom>
        </p:spPr>
      </p:pic>
      <p:grpSp>
        <p:nvGrpSpPr>
          <p:cNvPr id="98" name="组合 97">
            <a:extLst>
              <a:ext uri="{FF2B5EF4-FFF2-40B4-BE49-F238E27FC236}">
                <a16:creationId xmlns:a16="http://schemas.microsoft.com/office/drawing/2014/main" id="{DCBC7CD0-F5AD-3111-1180-50A2F84DCA43}"/>
              </a:ext>
            </a:extLst>
          </p:cNvPr>
          <p:cNvGrpSpPr/>
          <p:nvPr/>
        </p:nvGrpSpPr>
        <p:grpSpPr>
          <a:xfrm>
            <a:off x="1" y="3845739"/>
            <a:ext cx="3790152" cy="1198625"/>
            <a:chOff x="6372916" y="2384859"/>
            <a:chExt cx="3790152" cy="1198625"/>
          </a:xfrm>
        </p:grpSpPr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C3A03B53-4B8D-3957-45AF-CE83AC9381D0}"/>
                </a:ext>
              </a:extLst>
            </p:cNvPr>
            <p:cNvSpPr/>
            <p:nvPr/>
          </p:nvSpPr>
          <p:spPr>
            <a:xfrm>
              <a:off x="6372916" y="2737483"/>
              <a:ext cx="3790152" cy="84600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游戏支持撤销操作（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undoGame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），通过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saveLastGrids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recoverLastGrids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方法来保存和恢复上一次的游戏状态。</a:t>
              </a:r>
            </a:p>
          </p:txBody>
        </p: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76BC2EE1-BB8F-C845-EBE9-7510F7934E22}"/>
                </a:ext>
              </a:extLst>
            </p:cNvPr>
            <p:cNvSpPr/>
            <p:nvPr/>
          </p:nvSpPr>
          <p:spPr>
            <a:xfrm>
              <a:off x="7921093" y="2384859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保存与恢复游戏状态</a:t>
              </a:r>
            </a:p>
          </p:txBody>
        </p:sp>
      </p:grpSp>
      <p:pic>
        <p:nvPicPr>
          <p:cNvPr id="101" name="图片 100">
            <a:extLst>
              <a:ext uri="{FF2B5EF4-FFF2-40B4-BE49-F238E27FC236}">
                <a16:creationId xmlns:a16="http://schemas.microsoft.com/office/drawing/2014/main" id="{9DADA37A-C96D-94A1-D805-6A374FF245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53070" flipV="1">
            <a:off x="6959467" y="3793607"/>
            <a:ext cx="1219753" cy="281620"/>
          </a:xfrm>
          <a:prstGeom prst="rect">
            <a:avLst/>
          </a:prstGeom>
        </p:spPr>
      </p:pic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B6498238-33E2-C589-D98A-6AA37E761915}"/>
              </a:ext>
            </a:extLst>
          </p:cNvPr>
          <p:cNvGrpSpPr/>
          <p:nvPr/>
        </p:nvGrpSpPr>
        <p:grpSpPr>
          <a:xfrm>
            <a:off x="8260396" y="3934417"/>
            <a:ext cx="3835515" cy="1198625"/>
            <a:chOff x="7325360" y="2384859"/>
            <a:chExt cx="2837707" cy="1198625"/>
          </a:xfrm>
        </p:grpSpPr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4E6C2F37-1A4F-A73B-6D9C-ED6801EEDCA4}"/>
                </a:ext>
              </a:extLst>
            </p:cNvPr>
            <p:cNvSpPr/>
            <p:nvPr/>
          </p:nvSpPr>
          <p:spPr>
            <a:xfrm>
              <a:off x="7325360" y="2737483"/>
              <a:ext cx="2837707" cy="84600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每次合并格子时，分数会按照合并的数字进行累加。分数由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GameTool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负责管理。</a:t>
              </a:r>
              <a:b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每次合并格子时会播放一个合并音效</a:t>
              </a:r>
            </a:p>
          </p:txBody>
        </p:sp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22B284C6-463D-B98A-2645-4F26EE712028}"/>
                </a:ext>
              </a:extLst>
            </p:cNvPr>
            <p:cNvSpPr/>
            <p:nvPr/>
          </p:nvSpPr>
          <p:spPr>
            <a:xfrm>
              <a:off x="7325360" y="2384859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分数与音效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2852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DB30C-32C1-1F07-36F9-265DCBC22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4142551-D487-15C9-F3B3-0FAA047F3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20" y="223024"/>
            <a:ext cx="634688" cy="50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C4DD51F-3E0C-21BA-D77E-36C12FFED81E}"/>
              </a:ext>
            </a:extLst>
          </p:cNvPr>
          <p:cNvSpPr txBox="1"/>
          <p:nvPr/>
        </p:nvSpPr>
        <p:spPr>
          <a:xfrm>
            <a:off x="1185131" y="207804"/>
            <a:ext cx="6264539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i="0" dirty="0" err="1">
                <a:effectLst/>
                <a:latin typeface="Lato" panose="020F0502020204030203" pitchFamily="34" charset="0"/>
              </a:rPr>
              <a:t>GameMenuLayer</a:t>
            </a:r>
            <a:r>
              <a:rPr lang="zh-CN" altLang="en-US" sz="2800" b="1" i="0" dirty="0">
                <a:effectLst/>
                <a:latin typeface="Lato" panose="020F0502020204030203" pitchFamily="34" charset="0"/>
              </a:rPr>
              <a:t>游戏菜单实现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5E42754-A23C-F3B9-09B4-B5106A89CC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6269" y="2403250"/>
            <a:ext cx="3771004" cy="3982455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94B50AE0-1D51-754E-6866-3414FC25B157}"/>
              </a:ext>
            </a:extLst>
          </p:cNvPr>
          <p:cNvGrpSpPr/>
          <p:nvPr/>
        </p:nvGrpSpPr>
        <p:grpSpPr>
          <a:xfrm>
            <a:off x="389320" y="2747755"/>
            <a:ext cx="4175868" cy="1000851"/>
            <a:chOff x="6646392" y="2340900"/>
            <a:chExt cx="4175868" cy="1000851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2F03051A-C773-A253-2CCC-29F2F04D715F}"/>
                </a:ext>
              </a:extLst>
            </p:cNvPr>
            <p:cNvSpPr/>
            <p:nvPr/>
          </p:nvSpPr>
          <p:spPr>
            <a:xfrm>
              <a:off x="6646392" y="2754282"/>
              <a:ext cx="3926987" cy="58746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undoGameFun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方法会调用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GameLayer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中的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undoGame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方法，恢复到游戏的上一个状态</a:t>
              </a:r>
              <a:r>
                <a:rPr lang="zh-CN" altLang="en-US" sz="1400" b="0" i="0" dirty="0">
                  <a:effectLst/>
                  <a:latin typeface="Lato" panose="020F0502020204030203" pitchFamily="34" charset="0"/>
                </a:rPr>
                <a:t>。</a:t>
              </a:r>
              <a:endParaRPr lang="zh-CN" altLang="en-US" sz="1400" dirty="0">
                <a:solidFill>
                  <a:srgbClr val="3C3C3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8A255C9-54AE-F4A8-3E6B-ACA158381249}"/>
                </a:ext>
              </a:extLst>
            </p:cNvPr>
            <p:cNvSpPr/>
            <p:nvPr/>
          </p:nvSpPr>
          <p:spPr>
            <a:xfrm>
              <a:off x="6646393" y="2340900"/>
              <a:ext cx="4175867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撤销按钮：用于撤销到上一个游戏状态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9650972-EB44-FB2C-BA88-2B01128CFD68}"/>
              </a:ext>
            </a:extLst>
          </p:cNvPr>
          <p:cNvGrpSpPr/>
          <p:nvPr/>
        </p:nvGrpSpPr>
        <p:grpSpPr>
          <a:xfrm>
            <a:off x="467311" y="5187080"/>
            <a:ext cx="3771003" cy="1198625"/>
            <a:chOff x="7325359" y="2384859"/>
            <a:chExt cx="3771003" cy="119862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1E3305D-729A-BF9C-6E23-04ABE2713339}"/>
                </a:ext>
              </a:extLst>
            </p:cNvPr>
            <p:cNvSpPr/>
            <p:nvPr/>
          </p:nvSpPr>
          <p:spPr>
            <a:xfrm>
              <a:off x="7325360" y="2737483"/>
              <a:ext cx="3347416" cy="84600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resetGameFun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方法负责调用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GameLayer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中的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restartGame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方法，重新开始游戏。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1E5AFA9-BBF2-E7A6-CF47-21CA48914086}"/>
                </a:ext>
              </a:extLst>
            </p:cNvPr>
            <p:cNvSpPr/>
            <p:nvPr/>
          </p:nvSpPr>
          <p:spPr>
            <a:xfrm>
              <a:off x="7325359" y="2384859"/>
              <a:ext cx="3771003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重置游戏按钮：用于重新开始游戏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6E46A93-CD86-5BF0-6F87-2413AA825418}"/>
              </a:ext>
            </a:extLst>
          </p:cNvPr>
          <p:cNvGrpSpPr/>
          <p:nvPr/>
        </p:nvGrpSpPr>
        <p:grpSpPr>
          <a:xfrm>
            <a:off x="7641069" y="3431085"/>
            <a:ext cx="4376119" cy="1206060"/>
            <a:chOff x="6720242" y="2372992"/>
            <a:chExt cx="4376119" cy="120606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BD63F051-4AB0-1E88-7472-1081382B6821}"/>
                </a:ext>
              </a:extLst>
            </p:cNvPr>
            <p:cNvSpPr/>
            <p:nvPr/>
          </p:nvSpPr>
          <p:spPr>
            <a:xfrm>
              <a:off x="6720242" y="2733051"/>
              <a:ext cx="3980330" cy="84600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setGameFun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方法会切换</a:t>
              </a:r>
              <a:r>
                <a:rPr lang="zh-CN" altLang="en-US" sz="1400" b="0" i="0" dirty="0">
                  <a:effectLst/>
                  <a:latin typeface="Lato" panose="020F0502020204030203" pitchFamily="34" charset="0"/>
                </a:rPr>
                <a:t>排行榜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的可见性。</a:t>
              </a:r>
              <a:b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当按钮被点击时，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setmenu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会根据当前状态显示或隐藏设置</a:t>
              </a:r>
              <a:r>
                <a:rPr lang="zh-CN" altLang="en-US" sz="1400" b="0" i="0" dirty="0">
                  <a:effectLst/>
                  <a:latin typeface="Lato" panose="020F0502020204030203" pitchFamily="34" charset="0"/>
                </a:rPr>
                <a:t>排行榜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SetMenu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r>
                <a:rPr lang="zh-CN" altLang="en-US" sz="1400" b="0" i="0" dirty="0">
                  <a:effectLst/>
                  <a:latin typeface="Lato" panose="020F0502020204030203" pitchFamily="34" charset="0"/>
                </a:rPr>
                <a:t>。</a:t>
              </a:r>
              <a:endParaRPr lang="zh-CN" altLang="en-US" sz="1400" dirty="0">
                <a:solidFill>
                  <a:srgbClr val="3C3C3B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ED7D5F8-DF0B-D611-BCAF-863488D7B64B}"/>
                </a:ext>
              </a:extLst>
            </p:cNvPr>
            <p:cNvSpPr/>
            <p:nvPr/>
          </p:nvSpPr>
          <p:spPr>
            <a:xfrm>
              <a:off x="6720242" y="2372992"/>
              <a:ext cx="4376119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排行榜按钮：用于显示或隐藏设置排行榜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D8F96E83-6CD8-7884-F010-4BA2187DCC87}"/>
              </a:ext>
            </a:extLst>
          </p:cNvPr>
          <p:cNvSpPr txBox="1"/>
          <p:nvPr/>
        </p:nvSpPr>
        <p:spPr>
          <a:xfrm>
            <a:off x="389320" y="1139225"/>
            <a:ext cx="109599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C3C3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GameMenuLayer 是游戏菜单的主界面，它继承自 Layer，并通过 create() 方法返回一个单例实例（getInstance()）。这个菜单层负责创建并显示几个按钮，用于操作游戏的不同功能。</a:t>
            </a:r>
          </a:p>
        </p:txBody>
      </p:sp>
    </p:spTree>
    <p:extLst>
      <p:ext uri="{BB962C8B-B14F-4D97-AF65-F5344CB8AC3E}">
        <p14:creationId xmlns:p14="http://schemas.microsoft.com/office/powerpoint/2010/main" val="3416247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070C36-0F2A-C0E6-5B4A-58BC54D85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4F785BC-8BEF-2D10-7341-86A5C357A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20" y="223024"/>
            <a:ext cx="634688" cy="50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62E6A92-0A3E-FBD1-1592-B9033936F429}"/>
              </a:ext>
            </a:extLst>
          </p:cNvPr>
          <p:cNvSpPr txBox="1"/>
          <p:nvPr/>
        </p:nvSpPr>
        <p:spPr>
          <a:xfrm>
            <a:off x="1185132" y="207804"/>
            <a:ext cx="4081567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 err="1">
                <a:latin typeface="Lato" panose="020F0502020204030203" pitchFamily="34" charset="0"/>
              </a:rPr>
              <a:t>GameTool</a:t>
            </a:r>
            <a:r>
              <a:rPr lang="en-US" altLang="zh-CN" sz="2800" b="1" dirty="0">
                <a:latin typeface="Lato" panose="020F0502020204030203" pitchFamily="34" charset="0"/>
              </a:rPr>
              <a:t> </a:t>
            </a:r>
            <a:r>
              <a:rPr lang="zh-CN" altLang="en-US" sz="2800" b="1" dirty="0">
                <a:latin typeface="Lato" panose="020F0502020204030203" pitchFamily="34" charset="0"/>
              </a:rPr>
              <a:t>核心</a:t>
            </a:r>
            <a:r>
              <a:rPr lang="zh-CN" altLang="en-US" sz="2800" b="1" i="0" dirty="0">
                <a:effectLst/>
                <a:latin typeface="Lato" panose="020F0502020204030203" pitchFamily="34" charset="0"/>
              </a:rPr>
              <a:t>实现说明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EB36AEB-7556-8DAF-5B38-FC40D14E67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1554" y="2580846"/>
            <a:ext cx="2844800" cy="2936556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318A3DF6-95D8-85E9-5F25-D2B5FA07601A}"/>
              </a:ext>
            </a:extLst>
          </p:cNvPr>
          <p:cNvGrpSpPr/>
          <p:nvPr/>
        </p:nvGrpSpPr>
        <p:grpSpPr>
          <a:xfrm>
            <a:off x="7571251" y="3216817"/>
            <a:ext cx="3966327" cy="1456259"/>
            <a:chOff x="7325359" y="2384859"/>
            <a:chExt cx="3966327" cy="145625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3E7B7BD-1F8E-D981-F67A-9F743A8AE82A}"/>
                </a:ext>
              </a:extLst>
            </p:cNvPr>
            <p:cNvSpPr/>
            <p:nvPr/>
          </p:nvSpPr>
          <p:spPr>
            <a:xfrm>
              <a:off x="7325359" y="2737483"/>
              <a:ext cx="3764621" cy="110363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updateScore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(int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addScore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更新分数并检测是否需要更新最佳分数，需要更新则通过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updateBestScore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更新最佳分数，并通过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setBestScore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(int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bestScore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更新显示。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56963004-D2B7-7D1C-C998-BFF4D06C4CC7}"/>
                </a:ext>
              </a:extLst>
            </p:cNvPr>
            <p:cNvSpPr/>
            <p:nvPr/>
          </p:nvSpPr>
          <p:spPr>
            <a:xfrm>
              <a:off x="7325360" y="2384859"/>
              <a:ext cx="3966326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最佳分数标签：用于显示最佳分数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828D814-7917-790D-C923-35911C9375D9}"/>
              </a:ext>
            </a:extLst>
          </p:cNvPr>
          <p:cNvGrpSpPr/>
          <p:nvPr/>
        </p:nvGrpSpPr>
        <p:grpSpPr>
          <a:xfrm>
            <a:off x="943086" y="3216817"/>
            <a:ext cx="3193571" cy="1456259"/>
            <a:chOff x="7486483" y="2384859"/>
            <a:chExt cx="3193571" cy="1456259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60887A11-458A-96F1-00D3-08BDA1A60369}"/>
                </a:ext>
              </a:extLst>
            </p:cNvPr>
            <p:cNvSpPr/>
            <p:nvPr/>
          </p:nvSpPr>
          <p:spPr>
            <a:xfrm>
              <a:off x="7486483" y="2737483"/>
              <a:ext cx="3193571" cy="110363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当前分数通过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getScore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获取，并通过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updateScore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(int 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addScore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更新分数并检测是否需要更新最佳分数，通过</a:t>
              </a:r>
              <a:r>
                <a:rPr lang="en-US" altLang="zh-CN" sz="1400" dirty="0" err="1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setScore</a:t>
              </a:r>
              <a:r>
                <a:rPr lang="en-US" altLang="zh-CN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(int score)</a:t>
              </a:r>
              <a:r>
                <a:rPr lang="zh-CN" altLang="en-US" sz="1400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实时更新显示。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4A5F246D-F7AF-57F8-2A3C-2E23703755AF}"/>
                </a:ext>
              </a:extLst>
            </p:cNvPr>
            <p:cNvSpPr/>
            <p:nvPr/>
          </p:nvSpPr>
          <p:spPr>
            <a:xfrm>
              <a:off x="7486483" y="2384859"/>
              <a:ext cx="3193571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b="1" dirty="0">
                  <a:solidFill>
                    <a:srgbClr val="3C3C3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分数标签：用于显示当前分数</a:t>
              </a: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72BE9DF4-6DB1-5988-954A-B5DFFBA3534A}"/>
              </a:ext>
            </a:extLst>
          </p:cNvPr>
          <p:cNvSpPr txBox="1"/>
          <p:nvPr/>
        </p:nvSpPr>
        <p:spPr>
          <a:xfrm>
            <a:off x="943086" y="1386557"/>
            <a:ext cx="82410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C3C3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GameTool 是游戏菜单的主界面，它继承自 Layer，并通过 create() 方法返回一个单例实例（getInstance()）。这个菜单层负责创建并显示分数。</a:t>
            </a:r>
          </a:p>
        </p:txBody>
      </p:sp>
    </p:spTree>
    <p:extLst>
      <p:ext uri="{BB962C8B-B14F-4D97-AF65-F5344CB8AC3E}">
        <p14:creationId xmlns:p14="http://schemas.microsoft.com/office/powerpoint/2010/main" val="178570403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1.7601 Service Pack 1"/>
  <p:tag name="AS_RELEASE_DATE" val="2022.11.14"/>
  <p:tag name="AS_TITLE" val="Aspose.Slides for .NET 4.0 Client Profile"/>
  <p:tag name="AS_VERSION" val="22.11"/>
  <p:tag name="COMMONDATA" val="eyJoZGlkIjoiMmMxNzY4NzliODJmOGYzMWEyZDdkODA0MWI0NTdiODcifQ=="/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一PPT，www.1ppt.com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宋体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宋体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</Template>
  <TotalTime>910</TotalTime>
  <Words>1134</Words>
  <Application>Microsoft Office PowerPoint</Application>
  <PresentationFormat>宽屏</PresentationFormat>
  <Paragraphs>88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微软雅黑</vt:lpstr>
      <vt:lpstr>Arial</vt:lpstr>
      <vt:lpstr>Lato</vt:lpstr>
      <vt:lpstr>第一PPT，www.1ppt.com</vt:lpstr>
      <vt:lpstr>第一PPT，www.1ppt.com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创意手绘</dc:title>
  <dc:creator>第一PPT</dc:creator>
  <cp:keywords>www.1ppt.com</cp:keywords>
  <dc:description>www.1ppt.com</dc:description>
  <cp:lastModifiedBy>奕名 陈</cp:lastModifiedBy>
  <cp:revision>27</cp:revision>
  <dcterms:created xsi:type="dcterms:W3CDTF">2017-07-13T23:57:00Z</dcterms:created>
  <dcterms:modified xsi:type="dcterms:W3CDTF">2024-12-22T11:11:06Z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7BAAA30439624A258D91EC1009570E18_12</vt:lpwstr>
  </property>
  <property fmtid="{D5CDD505-2E9C-101B-9397-08002B2CF9AE}" pid="3" name="KSOProductBuildVer">
    <vt:lpwstr>2052-12.1.0.17147</vt:lpwstr>
  </property>
</Properties>
</file>

<file path=docProps/thumbnail.jpeg>
</file>